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tags/tag1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77" r:id="rId9"/>
    <p:sldId id="300" r:id="rId10"/>
    <p:sldId id="301" r:id="rId11"/>
    <p:sldId id="302" r:id="rId12"/>
    <p:sldId id="375" r:id="rId13"/>
    <p:sldId id="303" r:id="rId14"/>
    <p:sldId id="304" r:id="rId15"/>
    <p:sldId id="376" r:id="rId16"/>
    <p:sldId id="305" r:id="rId17"/>
    <p:sldId id="306" r:id="rId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1AEAB13E-9267-4963-87E8-B5F1323A17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8D851428-3255-46C4-BD96-77138EE7988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E5E97E98-9F1E-48AB-8A5A-A18508C23CB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F8C397F2-78AB-4C5B-956E-B5A36E6C43E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28AD228-9414-4BBB-BA92-01CB754023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26:08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946">
    <iact:property name="dataType"/>
    <iact:actionData xml:id="d0">
      <inkml:trace xmlns:inkml="http://www.w3.org/2003/InkML" xml:id="stk0" contextRef="#ctx0" brushRef="#br0">6287 8707 0,'0'0'6,"0"0"-6,0 0 8,0 0 1,0 0-2,0 0 1,0 0 3,49 0-3,-24 0 2,8 0 0,5-5-2,7 1 2,1 0-2,3-4 2,5 0-1,4-5 1,0 1 0,-4-1-1,-5 5 0,5 0 1,-4-5-2,12 1 2,8 0-1,1-1 1,3 1 0,0 3-1,1 5-1,-5 0 1,1 0 0,7 0 1,13-4-1,9-5 1,-5 5-2,-13 4 2,-7 4-1,-13 4 1,0 0-1,-4 4 2,-4-4-3,0 1 2,-1-5-2,1-5 2,4 1-1,4 0 1,4 0-1,0 4 1,1 0-2,-1 4 2,4 0-1,1 0 0,3 1 0,-4-5 0,9 0 2,8 0-3,12 4 1,9 4 1,-1-4-2,1 0 3,4-4-1,-1-4-2,5 0 1,8 4 2,-4 4-3,-4-4 0,8-4 4,13 0-5,16-9 4,41-20-2,83-41-1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26:08.6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357">
    <iact:property name="dataType"/>
    <iact:actionData xml:id="d0">
      <inkml:trace xmlns:inkml="http://www.w3.org/2003/InkML" xml:id="stk0" contextRef="#ctx0" brushRef="#br0">8798 4587 0,'0'0'2,"0"0"-1,0 0 9,0 0-1,46 0 1,-30 0-2,1 0 1,-1 0 1,5 0-1,0 0 1,8 0-1,4 0 1,8 0-2,13 4 2,12 0-1,9 5 1,-1-1 1,-8 0 1,-8-4-6,0 0 5,-12 1-3,3-5 2,5 0 1,8 0-3,-4 0 3,12 0-2,1 0-3,-5 0 3,0 0 1,-8 0-2,-4 0 2,0 0-1,8-5 1,-9 1-1,14 0 0,7 0 1,1 0-1,-5 0 0,-4 0 6,-8-1-9,-4 1 2,-5 0 0,1 0 2,0-4-1,4-1 0,12 1 0,4 0 1,5 4-2,-1 4 2,-4 0 0,-3 0-1,-10 0 0,1 0 0,0-4 1,13-1-1,11 1 2,14 0-4,7 4 3,-4 4 1,-12 0-2,-12-4-2,3-4 3,13 0-1,17 0 0,-5 0 2,5 0-4,-17 4 4,-8 0-3,-1-9 2,14-3 0,15-4-2,5 3 1,4 5 1,-21 4-1,-3 0 0,-1-5 2,8-3-4,13 4 3,8 3-1,0 10 0,9-1 0,11-4 0,18 0 2,24-4-2,13-5 1,12-11-3</inkml:trace>
    </iact:actionData>
  </iact:action>
  <iact:action type="add" startTime="8778">
    <iact:property name="dataType"/>
    <iact:actionData xml:id="d1">
      <inkml:trace xmlns:inkml="http://www.w3.org/2003/InkML" xml:id="stk1" contextRef="#ctx0" brushRef="#br0">8968 5278 0,'0'0'7,"0"0"8,0 0-11,0 0 5,0 0 1,58-16-2,-29 12 2,8 0-1,4-1 1,5 5-2,3 5 2,9-1-1,4 4 0,9-4 2,3 4-3,9-3 1,8-1 1,12 4 0,1 0-2,-13 1 2,-4-1-1,-9 0 1,5 5-2,16-1 2,17-4-1,13 1 0,-5-1 0,-13 0 0,1 0 2,4 1-3,8 3 2,0-4-1,-12-4 1,-21 1 0,-8-1-1,4-4 0,12 0 1,17 0-1,4 0 2,-9 0-3,-11 0 1,-5 0 0,8 0 0,13-4 2,8-1-3,-4-3 2,-12 0-2,-5 0 1,5 4 1,16-1-1,17-3 0,-9 4 1,-24 0-2,-13 0 1,0 4 0,17-4 1,16-1 3,0 1-8,-16 0 4,-9 0 0,5 0 2,16-4-2,12-1 0,-3 1 0,-21 4 0,-13 0 1,-8 4-1,4-4-1</inkml:trace>
    </iact:actionData>
  </iact:action>
  <iact:action type="add" startTime="27693">
    <iact:property name="dataType"/>
    <iact:actionData xml:id="d2">
      <inkml:trace xmlns:inkml="http://www.w3.org/2003/InkML" xml:id="stk2" contextRef="#ctx0" brushRef="#br0">5455 4566 0,'0'0'3,"0"0"-3,0 0 10,0 0 3,0 0-8,0 0 5,0 0-1,0 0 0,37-45 1,-16 32-2,8 1 2,8 0 0,13 3-1,24-3 0,22-5 0,19-3 2,10-1-3,-1 4 3,0-8-3,-12 1 1,-13-1 1,-12 0 0,-25 0-2</inkml:trace>
    </iact:actionData>
  </iact:action>
  <iact:action type="add" startTime="28291">
    <iact:property name="dataType"/>
    <iact:actionData xml:id="d3">
      <inkml:trace xmlns:inkml="http://www.w3.org/2003/InkML" xml:id="stk3" contextRef="#ctx0" brushRef="#br0">5993 5440 0,'0'0'6,"0"0"3,0 0 1,0 0-1,0 0 1,0 0-1,0 0 0,0 0 0,0 0 1,0 0 0,0 0-2,0 0 2,0 0-1,0 0 0,0 0 0,54 29 1,-17-21-1,17 5 1,12-5 5,4 0-12,-3-4 6,-5-4 3,-9 0-2,-3-4-2,-4 4 1,-5 0 0,4-4 0,5-4 1</inkml:trace>
    </iact:actionData>
  </iact:action>
  <iact:action type="add" startTime="31495">
    <iact:property name="dataType"/>
    <iact:actionData xml:id="d4">
      <inkml:trace xmlns:inkml="http://www.w3.org/2003/InkML" xml:id="stk4" contextRef="#ctx0" brushRef="#br0">5501 6040 0,'0'0'3,"0"0"-1,0 0 18,0 0-18,0 0 2,-58 0 5,12 0 1,-24-4-1,-17-4 1,-4 4 0,4 0-2,9 4 3,3 4-2,13 0 1,4-4-2,8 0 2,5-4-2,4-5 3,7-3-3,10-5 1,-1-7 1,17-5 3,8-5-8,8-11 5,12-13 0,1-4-2,16-4 2,17 4-1,17-1 1,11 14-1,1 11 1,-9 18-2,-7 7 1,-9 9 0,0 8 1,8 13 3,4 8-8,5 12 5,-18 0 0,-19-4-1,-18-4-1,-15-4 3,-18 8-2,-20 13 0,-25 12-1,-25 0 1,-12-8 1,0-9 0,12-20 0,25-13-1,25-8-1</inkml:trace>
    </iact:actionData>
  </iact:action>
  <iact:action type="add" startTime="38923">
    <iact:property name="dataType"/>
    <iact:actionData xml:id="d5">
      <inkml:trace xmlns:inkml="http://www.w3.org/2003/InkML" xml:id="stk5" contextRef="#ctx0" brushRef="#br0">5381 10123 0,'0'0'2,"0"0"-2,0 0 9,0 0-1,0 0 3,0 0-3,0 0 1,0 0 1,0 0-1,41-21 1,-33 21-1,1-4 0,3 0 0,0-1 0,1 5 2,-1 0-2,1 0 0,-1 0 2,5 0-3,3 0 1,1 0 0,4 0 0,4 0 1,4 0-1,0 0 0,4 0 0,0 0 1,5 0-1,-1 0 2,-4 0 2,1 0-8,-5 0 4,-4 0 0,0 0 1,-4 0-1,-1 0 0,-3 0 1,-4 0-2,-5 0 1,5 0 1,-13 0-1,4 0 1,0 0-2,1 0 2,-5 0-2,0 0 3,0 0-2,0 0-1,0 0 3,0 0-3,1 0 1,-5 0 0,0 0 1,0 0-1,0 0 0,0 0 5,0 0-9,0 0 8,0 0-7,-92-12 5,55 8-3,-12 4 2,3 0-1,5 0 0,3 0 1,5 0-2,4 0 1,5 0 0,3 0 1,4 0-1,5 0 1,0 0-2,-1 0 3,5 0-3,0 0 3,-1 0-3,1 0 0,0 0 2,4 0 0,-1 0-2,5 0 1,-8 0 1,4 0-1,0 0 0,0 0 2,0 0-4,0 0 4,4 0-2,0 0 0,0 0 0,0 0 1,0 0-2,0 0 2,0 0-1,0 0 0,0 0 1,99 12 0,-74-8-2,4 1 2,0-1-1,0-4 0,-1 0 1,-11 0-2,0 0 3,-1 0-3,-3 0 4,-1-4-6</inkml:trace>
    </iact:actionData>
  </iact:action>
  <iact:action type="add" startTime="48722">
    <iact:property name="dataType"/>
    <iact:actionData xml:id="d6">
      <inkml:trace xmlns:inkml="http://www.w3.org/2003/InkML" xml:id="stk6" contextRef="#ctx0" brushRef="#br0">3353 10069 0,'0'0'6,"0"0"4,0 0-2,0 0 2,0 0 0,0 0-2,0 0 2,0 0-2,0 0 2,0 0-1,0 0 1,0 0-1,0 0 1,42 4-1,-26 0 0,17 0 1,1 0-1,15 0 0,9 1 5,0-5-8,0 0 2,-8 0 3,-9 0-4,-8 0 6,0 0-6,0 0 2,-8 0 0,0 0 0,0 0 1,-9 0 0,1 0-2,-1 0 3,1 0 2,-1 0-8,-7 0 4,7 0-1,-7 0 3,-1 0-3,0 0 3,-8 0-4,8 0 4,-8 0-3,0 0 3,0 0-4,0 0 3,0 0-1,0 0 0,0 0 0,0 0 2,0 0-3,0 0 1,0 0 2,-82-9-2,65 5 0,-8 0 0,9 0 0,-1 0 1,1 4 0,7 0-2,1 0 0,0 0 11,0 0-14,8 0 0,0 0 5,0 0-2,0 0 1,0 0 0</inkml:trace>
    </iact:actionData>
  </iact:action>
  <iact:action type="add" startTime="50394">
    <iact:property name="dataType"/>
    <iact:actionData xml:id="d7">
      <inkml:trace xmlns:inkml="http://www.w3.org/2003/InkML" xml:id="stk7" contextRef="#ctx0" brushRef="#br0">4868 10338 0,'0'0'5,"0"0"6,0 0-3,0 0 2,0 0-1,0 0 0,0 0 0,0 0 1,0 0-1,0 0 0,0 0 1,0 0-1,0 0 1,0 0-2,37-46 2,-16 38 0,8 4-2,8 0 2,4 0-1,1-1 0,-1 1 4,-8 0-7,-4 0 4,-4 0-1,-4 0 0,-5 0 0,-4 0 0,5-1 0</inkml:trace>
    </iact:actionData>
  </iact:action>
  <iact:action type="add" startTime="51926">
    <iact:property name="dataType"/>
    <iact:actionData xml:id="d8">
      <inkml:trace xmlns:inkml="http://www.w3.org/2003/InkML" xml:id="stk8" contextRef="#ctx0" brushRef="#br0">3478 11046 0,'0'0'6,"0"0"5,0 0-3,0 0 1,0 0 0,0 0 0,0 0 1,0 0-1,0 0 0,0 0 2,41-46-2,-16 42 1,16 0-1,9 0 1,16 4-1,8-4 0,1-5 0,-1 1 4,-3 0-5,-26 4 10,-3 0-15,-9 4 5,-8 4-2</inkml:trace>
    </iact:actionData>
  </iact:action>
  <iact:action type="add" startTime="52581">
    <iact:property name="dataType"/>
    <iact:actionData xml:id="d9">
      <inkml:trace xmlns:inkml="http://www.w3.org/2003/InkML" xml:id="stk9" contextRef="#ctx0" brushRef="#br0">3486 11812 0,'0'0'6,"0"0"3,0 0 1,0 0-1,0 0 1,0 0-1,66-8 0,-16 3 0,-1 1 1,9 0-1,-8 0 2,0 0-3,-1-4 2,9-1 0,0-7 2,0-1-5,0 1 2,0 3 1,-17 5-1</inkml:trace>
    </iact:actionData>
  </iact:action>
  <iact:action type="add" startTime="55491">
    <iact:property name="dataType"/>
    <iact:actionData xml:id="d10">
      <inkml:trace xmlns:inkml="http://www.w3.org/2003/InkML" xml:id="stk10" contextRef="#ctx0" brushRef="#br0">4868 10934 0,'0'0'3,"0"0"-3,0 0 9,0 0 2,0 0-2,0 0-2,0 0 3,0 0-1,0 0 0,0 0 0,0 0 0,0 0 1,45-29 0,-37 25-1,5 0-1,3 0 3,9 0-2,0-1 0,8 1 0,9 0 0,3 0 1,5 0 0,-1 0-2,1 0 1,-9-1 2,-3 1-1,-5 0-2,0 4 2,-4 0 4,0 0-10,-4 0 6,-1 0-2,1 4 3,0 0-3,0 1 1,-4-1 2,-1 0-4</inkml:trace>
    </iact:actionData>
  </iact:action>
  <iact:action type="add" startTime="56319">
    <iact:property name="dataType"/>
    <iact:actionData xml:id="d11">
      <inkml:trace xmlns:inkml="http://www.w3.org/2003/InkML" xml:id="stk11" contextRef="#ctx0" brushRef="#br0">4789 11679 0,'0'0'6,"0"0"3,0 0 1,0 0-1,0 0 0,0 0 1,0 0 0,0 0-2,0 0 2,46-20-2,-34 15 3,9 1-3,4 0 3,8 4-2,16 0 0,5 4 1,12 0-2,5-4 2,-5-4 0,-4 0 2,-4-4-3,-9 0 0,-3-1-2,-13 5 3,-4 0-2</inkml:trace>
    </iact:actionData>
  </iact:action>
  <iact:action type="add" startTime="58367">
    <iact:property name="dataType"/>
    <iact:actionData xml:id="d12">
      <inkml:trace xmlns:inkml="http://www.w3.org/2003/InkML" xml:id="stk12" contextRef="#ctx0" brushRef="#br0">4855 12383 0,'0'0'8,"0"0"0,0 0 2,0 0 0,0 0-2,0 0 1,0 0 0,0 0 0,0 0 2,0 0-3,42-8 2,-34 8-2,0 0 3,5 0-3,-1 0 2,5 4-1,7 0 0,14 4 0,3 1 0,5 3 1,-1-4-1,1 1 0,-5-5 2,0 0-2,-3-4 3,-1 0 4,8-4-16,1 0 20,3 0-20,1-1 8,-4 1 2,-9 4-1,-12 0 0,-9 0 0,-8 4 0</inkml:trace>
    </iact:actionData>
  </iact:action>
  <iact:action type="add" startTime="69992">
    <iact:property name="dataType"/>
    <iact:actionData xml:id="d13">
      <inkml:trace xmlns:inkml="http://www.w3.org/2003/InkML" xml:id="stk13" contextRef="#ctx0" brushRef="#br0">3610 3900 0,'0'0'2,"0"0"1,0 0 7,0 0-2,0 0 2,-50-9-1,42 9 1,-4-8-1,-1 8 0,-3 0 0,7 0 1,1 0-1,0 0 0,0 8 0,-9-8 1,9 9-2,-9-1 2,1 0-1,-9 1 0,0 15 1,-16 10-1,-9 15 2,-4 1-2,0 8 3,13-8-5,0-1 4,8-7-3,-1-1 2,18-8-2,-1 0 2,1-8-1,8 0 5,-1 0-9,1-4 3,8-5 1,0 1 0,8-1 1,-8 5-2,9 4 3,7 0-2,-8-1 0,9 5 1,-1-4-1,1 0 0,-9 4 0,9 0 10,3 0-19,-7 0 10,3 0-1,1 0 0,0 0 1,-1-4-2,-8 0 2,9-5-1,-9 1 1,9 0-2,-5-5 2,1 1-1,-5-1 0,8-3 10,-7-1-18,7 1 8,1-1-1,-1-4 2,1 1-1,-1-1 0,1 0 1,0 1-1,7-1 1,-7 0-2,8 0 2,0 1-2,8 3 3,0 0-3,0-3 9,0-1-11,0 0-1,-8 1 5,8-1-1,-8-4 1,0 0-1,-1 0-1,1 0 2,0 1-1,8-1 0,-8-4 1</inkml:trace>
    </iact:actionData>
  </iact:action>
  <iact:action type="add" startTime="72145">
    <iact:property name="dataType"/>
    <iact:actionData xml:id="d14">
      <inkml:trace xmlns:inkml="http://www.w3.org/2003/InkML" xml:id="stk14" contextRef="#ctx0" brushRef="#br0">3680 4040 0,'0'0'6,"0"0"3,0 0 0,0 0 1,0 0 0,0 0-2,-54-33 1,30 33 1,-26 25 0,-16 25-2,-17 33 2,0 24-1,17-7 1,16-9 1,9 0-1,0 12-1,3 5 0,1-4 4,12-17-8,25-21 4,9-8 0,7 0 0,21-4 1,1-5-1,3-7 1,0-5-1,-7-4 0,-1 0 0,0 4 1,0 1-1,0 3 1,0 5-1,0-1 0,17 5 2,8 4-1,8-9 0,8-3 0,-7-13-5,-18-9 4,1-3 1,-9-9-1,-8 0-1,9-3 3</inkml:trace>
    </iact:actionData>
  </iact:action>
  <iact:action type="add" startTime="79661">
    <iact:property name="dataType"/>
    <iact:actionData xml:id="d15">
      <inkml:trace xmlns:inkml="http://www.w3.org/2003/InkML" xml:id="stk15" contextRef="#ctx0" brushRef="#br0">3097 9692 0,'0'0'1,"0"0"1,0 0 8,0 0-1,0 0 2,0 0-3,0 0 2,0 0-1,0 0 0,0 0 0,0 0 0,0 0 1,0 0-2,0 0 2,0 0-1,0 0 1,41-37-1,-32 41 0,-1 0 1,0 4-1,0 5 0,1 7 1,-9 9-1,8 9 1,-8 7-2,8 17 3,0 13-2,13 4-1,-8-1 3,3-3-1,-8-9-1,1-4-1,-1-4 2,-8 0-1,0 0 0,0 0 1,8 0-2,-8 0 2,8-4 0,-8-1-1,9-3 0,-1-4 0,-8-1 1,8-3-1,-8-1 0,0 0 1,0 5-2,0 0 3,0 3-3,-8 5 1,8 0 1,0-4-1,0-1 0,0 1 0,0-5 1,0-3-1,0-1 2,8 1-3,-8-5 1,9-4 0,-9 0 0,0 0 0,0 0 1,-9 1-1,9-1 0,-8 8 0,0 0 2,8 1-2,-9-1 0,1 5-1,8-1 11,-8-3-19,8-1 9,0-4 2,0-3-3,0-1 2,0-4 0,8 0-2,-8 0 1,0 0 0,0-5 1,0 1-1,0 0 1,0 0-2,0-4 2,8-5-1,1-3 0</inkml:trace>
    </iact:actionData>
  </iact:action>
  <iact:action type="add" startTime="127995">
    <iact:property name="dataType"/>
    <iact:actionData xml:id="d16">
      <inkml:trace xmlns:inkml="http://www.w3.org/2003/InkML" xml:id="stk16" contextRef="#ctx0" brushRef="#br0">16295 3991 0,'0'0'2,"0"0"-2,0 0 9,0 0 0,0 0 0,0 0 1,0 0-1,0 0 1,0 0-1,0 0 0,0 0 0,-79 33 1,-3-25-1,-18 9 0,-3-1 1,24 1 0,26-9 1,15-8-3,14 8 1,7-8 2,5 0-4,3-8 2,1 8 1,0-16-2</inkml:trace>
    </iact:actionData>
  </iact:action>
  <iact:action type="add" startTime="128332">
    <iact:property name="dataType"/>
    <iact:actionData xml:id="d17">
      <inkml:trace xmlns:inkml="http://www.w3.org/2003/InkML" xml:id="stk17" contextRef="#ctx0" brushRef="#br0">16088 3809 0,'0'0'7,"0"0"7,0 0-9,0 0 4,0 0 1,-54 24-2,9 10 2,-25 7-1,-9 9 1,9-9-1,16 0 1,17-7 0,12-1 2,8-8-5,9-1 3,4 1-1,8 0 0,8 0 0,13 8 0,29 17 1,29-1 0,33-3 0</inkml:trace>
    </iact:actionData>
  </iact:action>
  <iact:action type="add" startTime="128739">
    <iact:property name="dataType"/>
    <iact:actionData xml:id="d18">
      <inkml:trace xmlns:inkml="http://www.w3.org/2003/InkML" xml:id="stk18" contextRef="#ctx0" brushRef="#br0">16233 4873 0,'0'0'8,"0"0"0,0 0 1,0 0 1,-41 20 0,-1-3-1,-24 4 0,-25-9 0,-4-8 0,12-8 1,13-4 0,12 4-1,8 0 0,13 4 0,8 0 1,4 4-1,0 8 2,5 5-2,7-1 2,9 1-3,4-17 0,0 0 1,0 0 0</inkml:trace>
    </iact:actionData>
  </iact:action>
  <iact:action type="add" startTime="129045">
    <iact:property name="dataType"/>
    <iact:actionData xml:id="d19">
      <inkml:trace xmlns:inkml="http://www.w3.org/2003/InkML" xml:id="stk19" contextRef="#ctx0" brushRef="#br0">16034 4662 0,'0'0'6,"-66"24"4,12-3-1,-8 0 1,9-1-1,3 5 0,-8 8 1,-4 13 0,0 8 1,4-4 1,8-9-6,30-8 4,7-8-1,17-9 0,17 5-1,37 4 1,33 8 0,46 4 1,11-8-2</inkml:trace>
    </iact:actionData>
  </iact:action>
  <iact:action type="add" startTime="140616">
    <iact:property name="dataType"/>
    <iact:actionData xml:id="d20">
      <inkml:trace xmlns:inkml="http://www.w3.org/2003/InkML" xml:id="stk20" contextRef="#ctx0" brushRef="#br0">19977 3535 0,'0'0'2,"0"0"-1,0 0 8,0 0 1,0 0-1,0 0 0,0 0 2,0 0-3,0 0 2,0 0-1,-4 67 0,4-1 0,-4 33 0,0 9 1,0-9-1,0-24 2,4-17-3,4-17 3,0 9-2,4 0 5,5-1-9,-1 1 4,0 0 0,1-9 1,3-4-2,1-4 2,4-4-2,8-4 2,4 0-1,12-4 2,13-5 1,12-3-3,9-9-4,-4-4 5,-9-8-1,-17-1 1,-11 1-2,-14 0 2,-7 4-1</inkml:trace>
    </iact:actionData>
  </iact:action>
  <iact:action type="add" startTime="141160">
    <iact:property name="dataType"/>
    <iact:actionData xml:id="d21">
      <inkml:trace xmlns:inkml="http://www.w3.org/2003/InkML" xml:id="stk21" contextRef="#ctx0" brushRef="#br0">19849 3130 0,'0'0'7,"0"0"0,0 0 4,0 0-1,75 16-2,-5 1 2,17-1-2,12 1 2,9-1 0,7-7-1,1-1 0,-16 0 1,-18 1-2,-15-1 2,-10-8-1,-7 8 0,0 0 1,-5 1-1,1-1 1,-13-8-1,-8-8 0</inkml:trace>
    </iact:actionData>
  </iact:action>
  <iact:action type="add" startTime="141492">
    <iact:property name="dataType"/>
    <iact:actionData xml:id="d22">
      <inkml:trace xmlns:inkml="http://www.w3.org/2003/InkML" xml:id="stk22" contextRef="#ctx0" brushRef="#br0">19795 4065 0,'0'0'7,"0"0"3,66 0 0,17 0-2,41 0 2,13 0-1,8 9 2,-9-9-3,-20-9 1,-21 1 1,-20 0 0,-17 8-2,-9-9 2,5 9-1,-8 0 1,-1-8-2,-4-8 2</inkml:trace>
    </iact:actionData>
  </iact:action>
  <iact:action type="add" startTime="142067">
    <iact:property name="dataType"/>
    <iact:actionData xml:id="d23">
      <inkml:trace xmlns:inkml="http://www.w3.org/2003/InkML" xml:id="stk23" contextRef="#ctx0" brushRef="#br0">19890 5076 0,'0'0'4,"0"0"5,-41 45 0,-29 26 2,-46 40-3,-41 26 3,-21 12-3,8-12 2,0-1-2,1-12 2,24-20 0,13-13-1,28-21 0,26-16 0,24-12 1,29-26-2,21-20 2,4 4-1</inkml:trace>
    </iact:actionData>
  </iact:action>
  <iact:action type="add" startTime="142398">
    <iact:property name="dataType"/>
    <iact:actionData xml:id="d24">
      <inkml:trace xmlns:inkml="http://www.w3.org/2003/InkML" xml:id="stk24" contextRef="#ctx0" brushRef="#br0">21231 4893 0,'0'0'6,"0"0"4,0 0 0,41 46-1,5-1 0,16 22 0,8 16 0,-4-5 1,-4 1 0,9 8 0,12 0 1,20 12 0,21 0-4,-4-3 2,-16-13 1,-30-17-2,-20-21 6,-13-7-10,-12-14 5,-8-7 1,-5-5 0,-3-3 0</inkml:trace>
    </iact:actionData>
  </iact:action>
  <iact:action type="add" startTime="142943">
    <iact:property name="dataType"/>
    <iact:actionData xml:id="d25">
      <inkml:trace xmlns:inkml="http://www.w3.org/2003/InkML" xml:id="stk25" contextRef="#ctx0" brushRef="#br0">20507 5220 0,'0'0'7,"0"0"2,0 0 2,0 0-4,0 0 4,-37 87-3,12 33 3,-8 54-3,-5 13 4,10-22-5,11-28 3,9-21-1,8-25 0,4-12 1,4-9 1,9-8-3,-1-12 1</inkml:trace>
    </iact:actionData>
  </iact:action>
  <iact:action type="add" startTime="143389">
    <iact:property name="dataType"/>
    <iact:actionData xml:id="d26">
      <inkml:trace xmlns:inkml="http://www.w3.org/2003/InkML" xml:id="stk26" contextRef="#ctx0" brushRef="#br0">17892 6914 0,'0'0'5,"0"0"4,0 0 1,-16 58-1,-1 33 1,-8 66 0,-4 38-1,0-1 0,4-32 1,5-34-1,7-20 0,9-21-1,4-17 2,17-12-1,20-4 1,29-8-2,21-13 2,25-13 0,12-15-1,12-14 0,13-24 1,-4-21-1,-29-12-1</inkml:trace>
    </iact:actionData>
  </iact:action>
  <iact:action type="add" startTime="143730">
    <iact:property name="dataType"/>
    <iact:actionData xml:id="d27">
      <inkml:trace xmlns:inkml="http://www.w3.org/2003/InkML" xml:id="stk27" contextRef="#ctx0" brushRef="#br0">17789 6554 0,'0'0'7,"0"0"5,41 16-6,29 17 4,59 17-1,40 8 1,9 0 0,-21-17 1,-37-16-2,-33-8 1,-29-13-1,-29-4-1</inkml:trace>
    </iact:actionData>
  </iact:action>
  <iact:action type="add" startTime="143952">
    <iact:property name="dataType"/>
    <iact:actionData xml:id="d28">
      <inkml:trace xmlns:inkml="http://www.w3.org/2003/InkML" xml:id="stk28" contextRef="#ctx0" brushRef="#br0">17698 7850 0,'0'0'7,"0"0"2,58 0 1,33-5-2,49-3 2,42-4 1,9-5 0,3-8 0,-16-12-4,-21-8 10</inkml:trace>
    </iact:actionData>
  </iact:action>
  <iact:action type="add" startTime="144174">
    <iact:property name="dataType"/>
    <iact:actionData xml:id="d29">
      <inkml:trace xmlns:inkml="http://www.w3.org/2003/InkML" xml:id="stk29" contextRef="#ctx0" brushRef="#br0">19593 7597 0,'0'0'7,"0"0"1,0 0 2,70 21-1,25-5 0,37 1 1,13-1 0,-8 5 2,-13 0-2,-21-5-2,-16-7 2,-21-9-2,-12-5 3,0-7-4</inkml:trace>
    </iact:actionData>
  </iact:action>
  <iact:action type="add" startTime="144432">
    <iact:property name="dataType"/>
    <iact:actionData xml:id="d30">
      <inkml:trace xmlns:inkml="http://www.w3.org/2003/InkML" xml:id="stk30" contextRef="#ctx0" brushRef="#br0">20184 7357 0,'0'0'23,"17"54"-21,16 62 0,16 66 6,9 21 3,-12-34 0,-21-53-2,-13-37 1,1-29-1,-5-21-1</inkml:trace>
    </iact:actionData>
  </iact:action>
  <iact:action type="add" startTime="144664">
    <iact:property name="dataType"/>
    <iact:actionData xml:id="d31">
      <inkml:trace xmlns:inkml="http://www.w3.org/2003/InkML" xml:id="stk31" contextRef="#ctx0" brushRef="#br0">21421 7067 0,'0'0'6,"66"0"3,50 4 2,83 4-3,57 5 2,-7 3 1,-43-3 0,-52-1-4,-43-3 5,-28-1-5,-21-4 3,-16 0 0,-13 0-2,-13 0 4,-7 1-6</inkml:trace>
    </iact:actionData>
  </iact:action>
  <iact:action type="add" startTime="144914">
    <iact:property name="dataType"/>
    <iact:actionData xml:id="d32">
      <inkml:trace xmlns:inkml="http://www.w3.org/2003/InkML" xml:id="stk32" contextRef="#ctx0" brushRef="#br0">22489 7233 0,'0'0'6,"0"0"3,0 0 0,4 78 1,0 22-1,-4 36 0,-4 30 3,0-5-3,0-28 1,-5-38 0,1-33-2,0-25 3,4-20-4</inkml:trace>
    </iact:actionData>
  </iact:action>
  <iact:action type="add" startTime="145339">
    <iact:property name="dataType"/>
    <iact:actionData xml:id="d33">
      <inkml:trace xmlns:inkml="http://www.w3.org/2003/InkML" xml:id="stk33" contextRef="#ctx0" brushRef="#br0">21169 8864 0,'0'0'6,"0"0"2,0 0 2,0 0-1,0 0 1,-50 12-1,5-8 1,-63 1-1,-49-5 0,-42-5 0,1-3 1,7 0-1,22-4 2,24-1-1,21-8-2,8-16 1,17-17 1,24-24-1,21-22 0,17-20 1,21-25-2,16-16 1,16-13 2,26-17-3,3 9 2,1 42-1,3 28 0,5 33 1,16 17-1,17 12 0,21 17 0,20 17 1,17 24-1,29 33 0,12 34 2,-12 28-4,-21 17 5,-33-4-5,-21-12 3,-20-5-2,-26 9 2,-20 12-1,-20 4 1,-26 9 0,-32 16-2,-50 20 1,-67 14 1,-61-10-1,-29-40 1,-17-59-1,16-49 0,13-50 0</inkml:trace>
    </iact:actionData>
  </iact:action>
  <iact:action type="add" startTime="146394">
    <iact:property name="dataType"/>
    <iact:actionData xml:id="d34">
      <inkml:trace xmlns:inkml="http://www.w3.org/2003/InkML" xml:id="stk34" contextRef="#ctx0" brushRef="#br0">17226 8661 0,'0'0'5,"0"0"4,0 0 1,0 0-1,83 4 0,-1 4 2,38 9 0,38 12-3,20 8 3,16 1-2,0-5 1,-11 0-1,-30-4 3,-38-9-6,-24-3 5,-16-9-4,-9 1 3,-16-9-1,-9-9 0</inkml:trace>
    </iact:actionData>
  </iact:action>
  <iact:action type="add" startTime="146910">
    <iact:property name="dataType"/>
    <iact:actionData xml:id="d35">
      <inkml:trace xmlns:inkml="http://www.w3.org/2003/InkML" xml:id="stk35" contextRef="#ctx0" brushRef="#br0">22112 8264 0,'0'0'7,"0"0"2,0 0 1,0 0-1,58 29 1,-21-17-1,1-4 1,-5 1-2,-4-1 2,-5 0 0,5 0-1,13 5-1,32-1 2,34 1 0,24-5-1,9 0 0,0 1 1,-1-1 1,-28 0-3,-25-4 1,-33-4 0,-25-12 1,-21-13-1</inkml:trace>
    </iact:actionData>
  </iact:action>
  <iact:action type="add" startTime="156022">
    <iact:property name="dataType"/>
    <iact:actionData xml:id="d36">
      <inkml:trace xmlns:inkml="http://www.w3.org/2003/InkML" xml:id="stk36" contextRef="#ctx0" brushRef="#br0">3436 4649 0,'0'0'1,"0"0"2,0 0 10,0 0-8,0 0 5,0 0-1,0 0 0,0 0 1,0 0-1,0 0 1,0 0-1,0 0-1,0 0 2,0 0-1,-41-8 1,41 8-1,0 0 1,0 0-1,0 0 1,0 0-1,0 0 0,0 0-1,0 0 2,0 0-1,99-29 1,-74 25-1,8 0 0,-8-1 0,8 1 1,-8 0-1,8 4 0,-8 0 0,0 0 0,-1-4 1,1 0 0,0 0-2,0 0 3,8-1-3,0-3 5,0 0-6,0 0 2,0-1 0,0 5 1,9 0-2,-9 0 3,0 4-3,-8 0 2,8 0-2,-8 4 2,8 0 1,0 0-3,0 0 2,0 1-2,0-1 2,-8 4-1,8-4 1,-8 0-2,0 0 2,0-4-1,-1 0 0,1 0 1,12-4 1,-12 0-4,13 0 2,3 0 0,4 0 1,5 0-1,0 4 0,-5 0 0,1 0 8,-1 0-12,-8 0 2,1 4 1,-1 0 2,0-4-2,-4 0 2,5 0-1,-1 0 0,4-4 2,5 0-2,3-1 0,13 1 0,-8 0 0,4 4 0,-4 0 0,0 0 1,-5 4-1,-3-4 1,-5 0-1,1 0 1,-5 0-2,0-4 1,4 0 1,1-4 2,-5-1-5,0 1 1,0 0 8,1 0-13,-1-1 6,-4 1 1,-4 4-1,0 0 0,-4 0 0,0 4 0,-5 0 1,1 0-1,0 0-1,-1 0 3,5 4-3,0 0 2,-4 0-1,-1 0 1,1 0-2,-4-4 2,3 0 0,-3 0-2,8 0 3,-9 0-3,1 0 0,3 0 3,-3 0-3,4 0 3,-5 0-3,1-4 3,-1 0-4,1 4 3,-5 0 1,5-4-4,-1-4 3,9-9-1</inkml:trace>
    </iact:actionData>
  </iact:action>
  <iact:action type="add" startTime="159991">
    <iact:property name="dataType"/>
    <iact:actionData xml:id="d37">
      <inkml:trace xmlns:inkml="http://www.w3.org/2003/InkML" xml:id="stk37" contextRef="#ctx0" brushRef="#br0">20846 8914 0,'0'0'8,"0"0"1,0 0-1,0 0 2,0 0-1,0 0 3,-66-34-5,29 22 2,-17 0 1,-16-1-1,-26-3 0,-15-5 4,-9-4-6,12-4 2,21 4 1,13 5-1,12-1 0,4-8 0,4-8 0,-8-9 1,8-12-1,9-8 1,3-9-2,9-20 2,13-12-1,11-18 0,18-24 0,19-16 1,14-1-2,3 29 2,13 21-1,8 21 1,5 17-1,3 15 0,-3 18 0,-5 16 1,-4 21-1,8 16 0,21 21 0,33 25 1,17 24-1,4 30 1,-9 12-2,-7 4 2,-22-8-1,-20-25 0,-21-20 1,-20-17-1,-17-9 0,-17 1 1,-16-1-1,-17 21 0,-32 21 1,-43 17-1,-28-5 0,4-20 1,17-25-2</inkml:trace>
    </iact:actionData>
  </iact:action>
  <iact:action type="add" startTime="161296">
    <iact:property name="dataType"/>
    <iact:actionData xml:id="d38">
      <inkml:trace xmlns:inkml="http://www.w3.org/2003/InkML" xml:id="stk38" contextRef="#ctx0" brushRef="#br0">17317 8773 0,'0'0'6,"0"0"3,58 0 1,12 0 1,30 0-3,20-4 0,-9 4 4,-7-4-4,-13-5 1,-9 1 3,5-4-5,0 3 2,0 9 0,12 4 0,-8 9 1,0 3-1,-8-3 0,-13-5 0,-7-4 0,-6 0 0,-3 1 1,-4-1-1,-9 0 3,-8-4-4,-8 0 1,-4 0 1,-5 4-1,1 0 0,-5-4 1,-3 4-1,-1-4-1,-4 0 3,0-4-3</inkml:trace>
    </iact:actionData>
  </iact:action>
  <iact:action type="add" startTime="162560">
    <iact:property name="dataType"/>
    <iact:actionData xml:id="d39">
      <inkml:trace xmlns:inkml="http://www.w3.org/2003/InkML" xml:id="stk39" contextRef="#ctx0" brushRef="#br0">19055 8214 0,'0'0'7,"0"0"3,0 0 1,0 0-4,0 0 3,0 0-1,0 0 1,-54 62-1,25 21 0,-4 37 1,0 25-2,4-9 4,0-16 1,4-28-5,8-26 3,17-33-4,13-21 3</inkml:trace>
    </iact:actionData>
  </iact:action>
  <iact:action type="add" startTime="163170">
    <iact:property name="dataType"/>
    <iact:actionData xml:id="d40">
      <inkml:trace xmlns:inkml="http://www.w3.org/2003/InkML" xml:id="stk40" contextRef="#ctx0" brushRef="#br0">22046 8516 0,'0'0'7,"0"0"2,0 0 1,0 0-1,0 0 0,0 0 1,0 0 0,0 0-1,0 0 0,0 0 1,0 0-1,0 0 0,0 0 0,41 0 1,-32 0-1,3 0 0,5-4 1,7 0-1,14 0 0,11 4 1,13 0-2,13 4 2,16 4-1,8 5 4,-4-5-6,-8 0 3,-16-4-2,-14 0 2,-15-4-1,-13 0 0,-4 0 2,-9 0-3,-3 0 1,-5 0 0,0 0 2,0 0-3,-3 0 0,-1 0 2,0 0 0,0 0-1,-4 0 0,0 0 0,0 0 0,0 0 0,0 0 9,0 0-16,-104-12 7,34-5 0,-21-3 2,-8-1-1,-9 4 1,9 9-6,8 8 4,12 0 1,13 0 0,8 0-2,13-4 11,12 4-19,8 0 9,8 0 0,5 0 1,4 0 1,3 4-3,5-4 0,0 0 1,0 0 0,87 17 0,-20-13 1,24 4-1,16 5 1,9-1-1,0 0 2,-17-3-2,0-9 2,-12 0-3,-8 0 0,-9 0 1,-12 0 0,-8 0 0,-9 0 3,-8 0-4,-8 0 3,-8 0-3,-5 0 2,0 0-3,-3 0 2,-1 0 0,0 0 1,-4 0-2,1 0 1,-1-4 1,0-5-1,4-7 0,0-17 1,1-25-1,-1-13 1,-4-3-1,-4 7 1,0 14-2,-4 3 2,0 4-1,-4 1 0,-5 3 0,1 1 1,-1 0-1,1 3 0,-1 5 1,1 0-1,0 4 2,3 8-4,1 1 2,4 3 11,0 5-20,0-1 8,0 5 2,4 0-1,0 0-1,0-1 3,0 1-2,0-4 1</inkml:trace>
    </iact:actionData>
  </iact:action>
  <iact:action type="add" startTime="166110">
    <iact:property name="dataType"/>
    <iact:actionData xml:id="d41">
      <inkml:trace xmlns:inkml="http://www.w3.org/2003/InkML" xml:id="stk41" contextRef="#ctx0" brushRef="#br0">21529 5063 0,'0'0'6,"0"0"4,-58 0-2,21 0 3,-21 4-2,-17 0 0,-16 1 0,-12-5 1,-9 0 0,0 0-2,-8 4 2,-8 0-1,0-4 0,0-4 0,3-5 2,14 1-2,16 0 0,8 4 0,4-5 0,0-3 1,-4 0-1,5-5 0,7-4 0,1-16 1,-5-21-1,-4-29 0,9-12 0,16-9 2,0 1-3,17 3 2,8-4-1,12-8-1,8 9 2,13 7 0,9-16-1,7-8 0,9-8 2,12-9-3,9 17 2,8 16-2,8 17 1,8 8 1,4 17 10,1 0-20,-9 24 8,-4 9 2,4 17 0,5 7-1,7-7-1,13-1 1,-4-8 0,0 9 1,-12 8-1,-1 8 0,13 8 2,12-8-3,5 8 10,-5-16-18,-12 8 9,-9 0 1,1 0-1,12 16 0,4 1 0,0 8 1,5 8-1,-9 0 1,0 0-1,0 17 1,-8 0 1,8 8-1,8 8 1,0 17-7,-4-9 7,-12-8-1,-21-16 0,-12-9 2,-5 1-9,-7-1 7,-1-8 2,-4 1 0,-8-1-9,-5-9 7,-3 1 9,-5-8-17,1-1 4,-5 9 3,0-8 2,1 8-1,-1 0-2,0 8 4,0-9-4,1 10-1,-5-10 2,0 1 0,0-8 1,0-1 0,0 1-2,0 0 0,1-1 2,-1 1 0,0-1-1,-4 1 1,0-1-2,0 1 1,0-1 2,0 1-3,0 0 2,0-1-1,0 1 1,-4 8-2,0-1 2,-1 1-1,1 0 0,-4 0 1,0 0-1,-5 0 0,1-9 0,0 9 1,-1-8-2,1-5 1,-1 9 1,1-5-1,-5 5 0,-3 4 0,-5 4 2,-8 4-3,-13 4 2,-8 5-1,-8-1 0,4-8 0,9-8 4,3-4-3,9-5-1,0-3 1,4-1-1,-4 0-3,-1 5 2,-3 4 1,-5-1 3,1 1-3,-5-4 2,5-1-1,-1-3 0,1-1-6,7-4 6,-7 1-1,8-5 0,-1 0 1,1 0-2,-4 4 1,-9 1 1,-4-1-1,-12 0 1,-4-4-1,-5 0 0,-3 1 0,-1 3 1,1 0-2,3 0 2,1-3 0,-9-1-2</inkml:trace>
    </iact:actionData>
  </iact:action>
  <iact:action type="add" startTime="175891">
    <iact:property name="dataType"/>
    <iact:actionData xml:id="d42">
      <inkml:trace xmlns:inkml="http://www.w3.org/2003/InkML" xml:id="stk42" contextRef="#ctx0" brushRef="#br0">17313 8934 0,'0'0'2,"0"0"-1,0 0 7,0 0 2,0 0 0,0 0-2,70 0 2,-4-4 0,46 4-2,29 0 2,16 0 1,4 0-1,9 0-1,20-8 1,9-9-2,-5-16 2</inkml:trace>
    </iact:actionData>
  </iact:action>
  <iact:action type="add" startTime="176396">
    <iact:property name="dataType"/>
    <iact:actionData xml:id="d43">
      <inkml:trace xmlns:inkml="http://www.w3.org/2003/InkML" xml:id="stk43" contextRef="#ctx0" brushRef="#br0">21773 8628 0,'79'-12'5,"57"-9"5,92-16 0,49-9 1,-41 13-2,-42 8 1,-33 4-2,-28-8 2</inkml:trace>
    </iact:actionData>
  </iact:action>
  <iact:action type="add" startTime="177448">
    <iact:property name="dataType"/>
    <iact:actionData xml:id="d44">
      <inkml:trace xmlns:inkml="http://www.w3.org/2003/InkML" xml:id="stk44" contextRef="#ctx0" brushRef="#br0">18331 5423 0,'0'0'5,"0"0"5,0 0-1,0 0 2,0 0-3,0 0 1,0 0 0,0 0 0,37-45 1,17 24-1,16 0 1,13-3-2,12-1 2,21-8 0,12-1-1,13 6 1,-1 3-1,-3 8 0,-1-4 0,1 5 1,-5 8-1,1 3 1,3 1-1,21-4 0,-8 4 1,17 0 0,-17 4-1,8 0-1,0 0 2,-4 0-1,0 4 2,1 0-4,-1-4 3,0 0-1,0 0 1,-4 4-2,-17 0 2,-4-4-1,-3-4 0,-10 4 1,-7 4-1,-13 0 0,-4-8 1,21-16-1</inkml:trace>
    </iact:actionData>
  </iact:action>
  <iact:action type="add" startTime="191409">
    <iact:property name="dataType"/>
    <iact:actionData xml:id="d45">
      <inkml:trace xmlns:inkml="http://www.w3.org/2003/InkML" xml:id="stk45" contextRef="#ctx0" brushRef="#br0">19944 10036 0,'0'0'2,"0"0"-1,0 0 9,0 0-1,0 0 1,0 0-2,0 0 2,21 49 0,-13-3-2,-4 28 2,-8 34-1,-12 33 0,-1 16 1,1 5 1,-1-5-2,5-16 1,-1-25 4,5-25-11,0-17 7,-1-12 0,1-8-3,0-4 4,-1-9-2,5-8 0,0-8 0,4-4 0,0-5 0,4 1 1,9 4-1,12-1 0,24 9 2,22-4-3,20-4 2,24-13-2,30-8 2,21-12-1,20-9 0,-4-8 0,-17 0 1,-7 8 0,-22 9 0,-32 4-2,-26 4 0,-16-5 2,-12 1-1,-9-8 0</inkml:trace>
    </iact:actionData>
  </iact:action>
  <iact:action type="add" startTime="192016">
    <iact:property name="dataType"/>
    <iact:actionData xml:id="d46">
      <inkml:trace xmlns:inkml="http://www.w3.org/2003/InkML" xml:id="stk46" contextRef="#ctx0" brushRef="#br0">19928 9642 0,'0'0'7,"0"0"2,0 0 2,0 0-2,0 0 0,0 0 0,0 0 0,45-8 0,13 16 0,33 5 1,37 3-2,30 1 4,15-1-2,-7-3 1,-17-1-2,-4 1 0,-9-1 0,-24 1-1,-29-5 1,-30-4 0,-20-4 2,-12 0-3,-13-4 4,-8 4-6</inkml:trace>
    </iact:actionData>
  </iact:action>
  <iact:action type="add" startTime="192359">
    <iact:property name="dataType"/>
    <iact:actionData xml:id="d47">
      <inkml:trace xmlns:inkml="http://www.w3.org/2003/InkML" xml:id="stk47" contextRef="#ctx0" brushRef="#br0">19849 10541 0,'0'0'6,"0"0"3,0 0 1,95 33 0,29-25-1,58-8 1,34 0 1,19-4-4,1-8 3,-21-5-2,-16-4 1,-21-12 2,-38-8-3</inkml:trace>
    </iact:actionData>
  </iact:action>
  <iact:action type="add" startTime="193089">
    <iact:property name="dataType"/>
    <iact:actionData xml:id="d48">
      <inkml:trace xmlns:inkml="http://www.w3.org/2003/InkML" xml:id="stk48" contextRef="#ctx0" brushRef="#br0">19125 12549 0,'0'0'5,"-91"45"5,-4-7-1,-25 3 1,-17 0 0,-16-3-1,-16-1 0,-13 8 0,-9 13 1,17 0-2,13 0 2,25-8-1,20-9 1,29-7-1,33-10 1,21-7-1,21-13 1,12-4-2</inkml:trace>
    </iact:actionData>
  </iact:action>
  <iact:action type="add" startTime="193504">
    <iact:property name="dataType"/>
    <iact:actionData xml:id="d49">
      <inkml:trace xmlns:inkml="http://www.w3.org/2003/InkML" xml:id="stk49" contextRef="#ctx0" brushRef="#br0">22183 11977 0,'0'0'7,"0"0"1,4 50 3,12-17-3,21 17 2,30 20-2,28 26 3,25 19-1,16-3 1,5 0-1,-5-21 0,-3-16-2,-26-17 2,-3-13-2,-21-8 3,-9-3-3,-16-5 2,-21-5-2,-16-7 2,-17-9-1</inkml:trace>
    </iact:actionData>
  </iact:action>
  <iact:action type="add" startTime="193949">
    <iact:property name="dataType"/>
    <iact:actionData xml:id="d50">
      <inkml:trace xmlns:inkml="http://www.w3.org/2003/InkML" xml:id="stk50" contextRef="#ctx0" brushRef="#br0">20664 12209 0,'0'0'5,"0"0"6,0 0-4,0 0 4,0 0-2,13 50 1,-18 37-2,-11 91 1,-21 70 1,-5-7 2,13-39-3,4-61 3,13-54-1,8-33-7,4-38 5,0-20 0</inkml:trace>
    </iact:actionData>
  </iact:action>
  <iact:action type="add" startTime="194770">
    <iact:property name="dataType"/>
    <iact:actionData xml:id="d51">
      <inkml:trace xmlns:inkml="http://www.w3.org/2003/InkML" xml:id="stk51" contextRef="#ctx0" brushRef="#br0">16361 14002 0,'0'0'6,"0"0"3,0 0 3,0 0-4,0 0 0,29 58 2,-29-21-1,0 25-1,-8 46 3,-9 49-2,-12 38 1,-12 0-1,-4-30-1,3-20 2,-7-21-1,7-24 1,5-26 2,8-16-5,12-16 3,17-9-2,0-4 1,21 0 1,16 0-1,30-5-1,32-7 2,33-13-1,42-12 0,20-13 1,9-12-1,-13-13 0,-32-7 2,-26-5-2</inkml:trace>
    </iact:actionData>
  </iact:action>
  <iact:action type="add" startTime="195242">
    <iact:property name="dataType"/>
    <iact:actionData xml:id="d52">
      <inkml:trace xmlns:inkml="http://www.w3.org/2003/InkML" xml:id="stk52" contextRef="#ctx0" brushRef="#br0">16179 13489 0,'0'0'6,"0"0"3,0 0 0,0 0 1,58 45 2,66-16-5,58 4 3,42 5 0,-9-9 3,-37-9-7,-38-3 5,-36-9-3,-34-4 1,-20 0 0,-17 0 0</inkml:trace>
    </iact:actionData>
  </iact:action>
  <iact:action type="add" startTime="195511">
    <iact:property name="dataType"/>
    <iact:actionData xml:id="d53">
      <inkml:trace xmlns:inkml="http://www.w3.org/2003/InkML" xml:id="stk53" contextRef="#ctx0" brushRef="#br0">16051 14681 0,'0'0'5,"0"0"8,70 0-7,59-8 3,94-13 2,50-4-2,-4-8 4,-8-8-5</inkml:trace>
    </iact:actionData>
  </iact:action>
  <iact:action type="add" startTime="196064">
    <iact:property name="dataType"/>
    <iact:actionData xml:id="d54">
      <inkml:trace xmlns:inkml="http://www.w3.org/2003/InkML" xml:id="stk54" contextRef="#ctx0" brushRef="#br0">19026 14586 0,'0'0'6,"0"0"3,0 0 1,0 0-2,53 8 2,59-16-1,70 0 1,21-1 3,-9 5-6,-24 8 3,-17 5-2,-12-1 2,8 4-1,0 1 0,-9 3 2,-24 1-3,-16-9 1,-18-8 0,-11-8 1,-13-13-2</inkml:trace>
    </iact:actionData>
  </iact:action>
  <iact:action type="add" startTime="196572">
    <iact:property name="dataType"/>
    <iact:actionData xml:id="d55">
      <inkml:trace xmlns:inkml="http://www.w3.org/2003/InkML" xml:id="stk55" contextRef="#ctx0" brushRef="#br0">19878 13816 0,'0'0'8,"0"0"-1,0 0 3,0 0-1,0 0 1,0 0-1,4 78 1,4-3-1,5 37 0,-1 45 0,-3 21 2,-9 17-1,-5-9 0,-3-29-1,-4-20 8,3-21-15,1-33 7,8-34 10,0-32-19,0-17 7,0 0 2</inkml:trace>
    </iact:actionData>
  </iact:action>
  <iact:action type="add" startTime="197210">
    <iact:property name="dataType"/>
    <iact:actionData xml:id="d56">
      <inkml:trace xmlns:inkml="http://www.w3.org/2003/InkML" xml:id="stk56" contextRef="#ctx0" brushRef="#br0">22249 13770 0,'0'0'6,"0"0"4,0 0-1,0 0 1,0 0-1,0 0 1,0 0-2,49 33 1,-20-20 1,13-5-1,16 0 1,28-4-2,30 1 2,13-1 0,-14 0 1,-7-4-2,0-4 1,16 0-2,4 4 1,-4 8 2,-16 4-2,-17 5 1,4-1-1,25 5 1,12 0-2,-8 4 1,-29-5 1,-32-7-2,-34-9 2,-9-4 2</inkml:trace>
    </iact:actionData>
  </iact:action>
  <iact:action type="remove" startTime="202675">
    <iact:property name="style" value="instant"/>
    <iact:actionData xml:id="d57" ref="#d54"/>
  </iact:action>
  <iact:action type="remove" startTime="202729">
    <iact:property name="style" value="instant"/>
    <iact:actionData xml:id="d58" ref="#d55"/>
  </iact:action>
  <iact:action type="remove" startTime="202852">
    <iact:property name="style" value="instant"/>
    <iact:actionData xml:id="d59" ref="#d50"/>
  </iact:action>
  <iact:action type="add" startTime="202576">
    <iact:property name="dataType" value="strokeEraser"/>
    <iact:actionData xml:id="d60">
      <inkml:trace xmlns:inkml="http://www.w3.org/2003/InkML" xml:id="stk57" contextRef="#ctx0" brushRef="#br1">31973 17356 0,'0'0'6,"0"0"3,0 0 2,-29 58-3,-62 91 2,-111 162 0,-63 82 0,21-37-2,58-66 3,66-75-4,66-62 41,54-49-48,37-25 1,67-22-1,61-40 1,83-54 8,75-71 18,-13-62-26,-49-24 0,-71 12 6,-57-1 0,-42-11 3,-33 8-1,-38 24 0,-28 17 2,-25 21-2,-29 20-1,-33 26 2,-34 20-1,-28 33 61,-25 33-66,-41 63-3,-13 78-1,46 41 1,66 13 0,66-33-1,49-38 1,42-16 22,38-16-21,40-22-2,22-36 11,12-42-4,33-38 2,12-44 1,-12-47-1,-50-32 0,-45-9 0,-42-4 1,-28 17-1,-26 16 2,-28 4-3,-21 21 2,-21 29-2,-4 42 2,4 41-2,-4 33 3,5 33-4,16 33 3,24 17-1,26-13 2,20-12 1,16-12-7,18-13 5,24-29-1,8-29 0,25-33 0,-4-41 2,-12-21-3,-34 8 1,-16 12 2,-16 26-4,-13 24 4,-9 9-3,-7 8 2,16 4 3,-87 49-8,29 13 4,21 1 0</inkml:trace>
    </iact:actionData>
  </iact:action>
  <iact:action type="add" startTime="205003">
    <iact:property name="dataType"/>
    <iact:actionData xml:id="d61">
      <inkml:trace xmlns:inkml="http://www.w3.org/2003/InkML" xml:id="stk58" contextRef="#ctx0" brushRef="#br0">22625 13580 0,'0'0'7,"0"0"3,0 0-2,0 0 1,0 0 1,0 0-1,0 0 1,0 0-1,0 0 1,-54 58-1,25-17 0,0 9 1,1 4-1,3 8 0,4 8 0,-4 9 2,5 12-3,-1 16 1,0 26 1,-4 16-1,5 4 0,-1-12 1,4-13-1,9-12 1,4-4-1,8-4 0,-4-13 1,0-21 0,-4-11-1,0-14-1,0-3 2,0-5 0,-1-8 0,1-8 7,4-17-17,0-8 8</inkml:trace>
    </iact:actionData>
  </iact:action>
  <iact:action type="add" startTime="205467">
    <iact:property name="dataType"/>
    <iact:actionData xml:id="d62">
      <inkml:trace xmlns:inkml="http://www.w3.org/2003/InkML" xml:id="stk59" contextRef="#ctx0" brushRef="#br0">22472 13654 0,'0'0'7,"0"0"2,0 0 0,0 0 1,0 0-1,0 0 1,0 0-2,0 0 2,54 0-2,-17 0 3,25 4-3,29 5 1,25 3 1,21-4 0,7 1 1,1 7-1,-4 9-1,-13 8 1,-16 4 0,0 5-2,-1 8 1,5 12 1,-8 4-2,-26-4 2,-24-12-1,-20-13 1,-18-8-1,-11-4 3,-9-9-3,-21 9-4,-29 12 4,-61 13 1,-92 25-1,-70-1 3,-33-12-2,16-12 0,62-25-5,63-9 5,61-12 8,38-8-18,21 0 9,12 0 0,12 0 1,13 4-1,-1 0 0,5 0 0,4 4 0,0-4 2,0 0-4,145 83 4,0-13-2,25 9 0,-9-9 0,-8 5 1,-17 3-1,-11 5 0,-26-4 1,-29-17 1,-20-16 1,-21-22-8,-13-15 5,-7-18 2,-5-24-4</inkml:trace>
    </iact:actionData>
  </iact:action>
  <iact:action type="add" startTime="206844">
    <iact:property name="dataType"/>
    <iact:actionData xml:id="d63">
      <inkml:trace xmlns:inkml="http://www.w3.org/2003/InkML" xml:id="stk60" contextRef="#ctx0" brushRef="#br0">21512 14809 0,'0'0'7,"0"0"11,0 0-16,0 0 5,-54 67 4,-16-14-3,-46 14 2,-53 28 2,-46 25-6,-30 21 3,-40 16 2,24-20-3,13-21 2,4-13-1,33-3 1,33-9-1,29-4-1,33-13 2,17-16 0,4-8-1,8-9 0,12-12 1,17-4-1,21-8 0,21-13 1,16-8-2</inkml:trace>
    </iact:actionData>
  </iact:action>
  <iact:action type="add" startTime="207298">
    <iact:property name="dataType"/>
    <iact:actionData xml:id="d64">
      <inkml:trace xmlns:inkml="http://www.w3.org/2003/InkML" xml:id="stk61" contextRef="#ctx0" brushRef="#br0">23655 15650 0,'0'0'6,"0"0"3,0 0 0,29 45 1,-4-7-1,8 16 0,13 20 1,3 13-1,9 8 2,9 0-1,3-12 1,-4-17-1,-4-20-2,0-13 2,-8-8-2,-4-8 1,-5-9 1,-3-8-2,7-8 1</inkml:trace>
    </iact:actionData>
  </iact:action>
  <iact:action type="add" startTime="208176">
    <iact:property name="dataType"/>
    <iact:actionData xml:id="d65">
      <inkml:trace xmlns:inkml="http://www.w3.org/2003/InkML" xml:id="stk62" contextRef="#ctx0" brushRef="#br0">21363 15795 0,'0'0'8,"0"0"-1,0 0 6,0 0-8,0 0 4,0 0 1,0 0-1,0 0 1,0 0-1,0 0 0,0 0 0,0 0 0,25 45 1,-54 26-1,-4 41 0,0 8 1,4-25 0,8-25 1,9-20-3,4-17 3,3-8 0,1-9-2,4-11 0,0-14-4</inkml:trace>
    </iact:actionData>
  </iact:action>
  <iact:action type="add" startTime="208832">
    <iact:property name="dataType"/>
    <iact:actionData xml:id="d66">
      <inkml:trace xmlns:inkml="http://www.w3.org/2003/InkML" xml:id="stk63" contextRef="#ctx0" brushRef="#br0">17147 17149 0,'0'0'6,"0"0"4,0 0-2,0 0 2,0 0-1,0 0-1,0 0 3,0 0-2,0 41 1,4-37-2,1 0 2,3 0-2,17 1 2,12-1 0,46 4-2,49 4 2,34 1 1,16-5-3,-4 0 1,-9 1 1,-20 3-1,-21 9 1,-28 0-1,-26-5 0,-16-8 0,-17 1 0,-12-5 2,-8 0-3,0 0 0,-9-4 2,-4-4 0</inkml:trace>
    </iact:actionData>
  </iact:action>
  <iact:action type="add" startTime="209248">
    <iact:property name="dataType"/>
    <iact:actionData xml:id="d67">
      <inkml:trace xmlns:inkml="http://www.w3.org/2003/InkML" xml:id="stk64" contextRef="#ctx0" brushRef="#br0">17913 16424 0,'0'0'7,"0"0"1,0 0 2,0 0 0,0 0-1,0 0 0,0 0 0,0 0 0,4 42 0,4-5 1,5 41-1,-5 38 1,-8 21-1,-4 24 4,-5 13-6,1 4 2,-4 0 1,-1-37-1,5-29 2,4-25-3,4-17 1,-8-12 0,4-12 1,4-21-1,0-21 0,0-4-1</inkml:trace>
    </iact:actionData>
  </iact:action>
  <iact:action type="add" startTime="210919">
    <iact:property name="dataType"/>
    <iact:actionData xml:id="d68">
      <inkml:trace xmlns:inkml="http://www.w3.org/2003/InkML" xml:id="stk65" contextRef="#ctx0" brushRef="#br0">20254 17087 0,'0'0'6,"0"0"4,0 0-1,0 0 0,0 0 0,0 0 1,0 0 0,0 0-1,0 0 0,0 0 1,25 41-2,-12-33 2,3 1-1,9-1 1,16 4-1,22 5 1,23-1 0,22 5-3,29 0 5,28 4-4,13 4 2,0 4-2,-4-4 2,-9-4-1,-16-13 0,-12 0 0,-34 1 1,-37-1 0,-24-4-2,-22-3 3,-16-10-2,-4 5-2</inkml:trace>
    </iact:actionData>
  </iact:action>
  <iact:action type="add" startTime="211363">
    <iact:property name="dataType"/>
    <iact:actionData xml:id="d69">
      <inkml:trace xmlns:inkml="http://www.w3.org/2003/InkML" xml:id="stk66" contextRef="#ctx0" brushRef="#br0">20912 17273 0,'0'0'7,"0"0"2,0 0 2,0 0-3,0 0 1,0 0 2,42 54-3,-34-34 2,-4 9-2,0 9 2,0 7-1,1 9 0,-5 4 1,0 8-1,-5 21 2,5 13-1,-4 15-1,4-3 0,0-8 1,0-21-2,0-25 2,-4-21 0,0-12 2,4-17-3,0-8-5</inkml:trace>
    </iact:actionData>
  </iact:action>
  <iact:action type="add" startTime="215455">
    <iact:property name="dataType"/>
    <iact:actionData xml:id="d70">
      <inkml:trace xmlns:inkml="http://www.w3.org/2003/InkML" xml:id="stk67" contextRef="#ctx0" brushRef="#br0">23916 16917 0,'0'0'1,"0"0"2,0 0 7,0 0-2,0 45 3,0 30-2,0 70-1,-8 78 3,-9 30 0,1-25-2,-1-50 2,5-58-3,3-46 2,9-32-2,0-26 1,0-12 0,0-4-2,9-132 3,-9-121-1,-9-132 1,22 42-2,12 107 2,0 66 0,-5 54-1,-7 41 1,-1 38-2,13 16 1,12 9 1,29 8-1,42 4 1,49 8-2,13 9 2,-21 3-1,-50 5 0,-45 0 1,-42 0-1,-28 4 1,-51 29-2,-65 33 2,-34 4-1,22-16-1,36-25 2,38-21-1,24-12 1,21-5-1,5-8 0,7 1 0,9-1 0,8-4 1,13 9 0,37 20-2,74 33 2,71 37 0,16 13-2,-25-29 2,-62-25-2,-53-37 2,-46-21-1,-21-16 0</inkml:trace>
    </iact:actionData>
  </iact:action>
  <iact:action type="remove" startTime="226077">
    <iact:property name="style" value="instant"/>
    <iact:actionData xml:id="d71" ref="#d51"/>
  </iact:action>
  <iact:action type="remove" startTime="226118">
    <iact:property name="style" value="instant"/>
    <iact:actionData xml:id="d72" ref="#d53"/>
  </iact:action>
  <iact:action type="remove" startTime="226271">
    <iact:property name="style" value="instant"/>
    <iact:actionData xml:id="d73" ref="#d52"/>
  </iact:action>
  <iact:action type="add" startTime="225979">
    <iact:property name="dataType" value="strokeEraser"/>
    <iact:actionData xml:id="d74">
      <inkml:trace xmlns:inkml="http://www.w3.org/2003/InkML" xml:id="stk68" contextRef="#ctx0" brushRef="#br1">28527 18718 0,'0'0'4,"0"0"6,0 0-1,0 0 1,0 0-1,-45 0 1,3 4 0,-41 21-1,-41 37-1,-16 46 4,24 24 36,25 13-48,33-4 33,25-25-32,24-25-1,22-12 0,20-9 1,25-8-1,20-12 0,14-17 10,-6-20-1,5-22-2,13-24 2,12-33 1,0-38 0,-13-45 0,-24-37-1,-38-9 0,-29 17 1,-24 13-2,-29 7 1,-13 18 77,-8 15-85,-9 18-1,-7 7 0,-9 18 1,-21 32-1,1 33 1,-13 34 0,-25 62-1,-16 82 16,8 67-15,53 29 3,42-9 6,46-41-1,41-12 0,25-22 0,24-40 0,22-42 1,-5-37-1,0-38 2,0-28-4,17-29 3,28-71 0,-3-41-1,-5-67 1,-32-28-2,-47 41 2,-32 25-1,-33 45 1,-17 17-2,-25 4 1,-25 4 1,-32 17-2,-22 41 3,-12 38-2,-24 40-1,-26 47 2,26 36-1,40 30 2,59-4-4,37-9 3</inkml:trace>
    </iact:actionData>
  </iact:action>
  <iact:action type="add" startTime="227797">
    <iact:property name="dataType"/>
    <iact:actionData xml:id="d75">
      <inkml:trace xmlns:inkml="http://www.w3.org/2003/InkML" xml:id="stk69" contextRef="#ctx0" brushRef="#br0">15186 14039 0,'0'0'7,"0"0"1,0 0 3,0 0-2,0 0 0,71-4 0,11 0 0,42-4 0,17-1 1,8-3 1,21-9-1,12 1 8,33-13-17,21-1 7,-13 5 1,1 0 1,-9 5-1,-29 7 0,-29 9-1,-29 8 2,-24 8 0,-26 4-1,-20-3 0,-16-1 0,-13-4 1,-9 0-2,-11 0 3,-9-4-3,0 0 2</inkml:trace>
    </iact:actionData>
  </iact:action>
  <iact:action type="add" startTime="228165">
    <iact:property name="dataType"/>
    <iact:actionData xml:id="d76">
      <inkml:trace xmlns:inkml="http://www.w3.org/2003/InkML" xml:id="stk70" contextRef="#ctx0" brushRef="#br0">17027 13853 0,'0'0'1,"0"0"-1,0 0 1,0 0 6,0 0 2,0 0 1,0 0 0,0 0-1,0 0 1,0 0-2,0 0 2,21 58-2,-46 41 3,-12 55-3,0 36 3,0 17 2,3-8-3,10-38-2,3-28 1,8-26-1,1-20 4,8-25-6,-4-20 5,8-22-3,0-20 3,24-86-6</inkml:trace>
    </iact:actionData>
  </iact:action>
  <iact:action type="add" startTime="238003">
    <iact:property name="dataType"/>
    <iact:actionData xml:id="d77">
      <inkml:trace xmlns:inkml="http://www.w3.org/2003/InkML" xml:id="stk71" contextRef="#ctx0" brushRef="#br0">17156 16619 0,'0'0'1,"0"0"0,0 0 10,0 0-3,0 0 2,0 0-1,0 0 0,33-46 0,-13 21 1,5-4-1,4 0 1,8 5 0,5-1-2,7 4 2,18 0 4,20-8-7,24-4 1,13-4 1,-4 0 0,-24 12 0,-22 8 1,-20 9-1,-9 8 0,1 4 1,8 4-1,8 5 0,8 3 0,0 1 2,-4-1-3,-3 1 1,-6 4 1,-3-1-1,0 5 0,-4 4 2,-5 4-4,-3 5 3,-1 3 0,-4 5-2,-4 7 2,-4 5-1,-8 4 0,-5 1 0,-3-1 1,-9-4-2,0 0 2,-8 8 0,-4 13-1,-9 20 0,-8 9 0,-8-1 0,-8-3 1,-13 3 0,4-3 1,-7-1-1,-1 5 0,-4-4 6,-5-5-16,1-12 9,8-21 1,4-20 1,5-13-1,-5-8-1,-20-1-4,-5-3 4,-12 4 0,-4-4 0,0-9 1,4-12-1,4-4 0,0-13 1,-8-7 0,-5-26-2,1-33 2,8-37-1,8-50 0,34-20 0,40-34 0,18-57 1,7-38-1</inkml:trace>
    </iact:actionData>
  </iact:action>
  <iact:action type="add" startTime="240484">
    <iact:property name="dataType"/>
    <iact:actionData xml:id="d78">
      <inkml:trace xmlns:inkml="http://www.w3.org/2003/InkML" xml:id="stk72" contextRef="#ctx0" brushRef="#br0">15554 15497 0,'0'0'7,"0"0"2,0 0 0,0 0 1,42 33 0,-9-25-2,4 0 3,-4-3 2,-4-1-9,-4-4 6,0 0-1,0 0 0,-5 0 0,5 0 2,-4 0-3,4 0 2,-9 0-1,9 4 0,4 0 1,-8 0-1,8 4 2,8 1-4,13-1 3,16 0-1,12 0 1,9-3 0,-8-5-2,0 0 1,3 4 0,13 4 2,13 4-3,4-3 1,-5-5 2,-7-4-3,-14 0 1,-7 0 0,-21 4 1,4 0-1,-8 0 0,-5 5 1,1-1-1,8-8 2,25-13-4,57-32 4</inkml:trace>
    </iact:actionData>
  </iact:action>
  <iact:action type="add" startTime="241336">
    <iact:property name="dataType"/>
    <iact:actionData xml:id="d79">
      <inkml:trace xmlns:inkml="http://www.w3.org/2003/InkML" xml:id="stk73" contextRef="#ctx0" brushRef="#br0">19961 18407 0,'0'0'5,"0"0"5,0 0 1,-17 46-4,21-38 3,5 0-1,3 1 0,5-1 1,-1-4-1,5 0 0,-9 0 1,5 1-1,-1-5 1,9 0 0,-4 4-2,12 0 1,12 4 2,17 0-3,17 5 1,12-5 2,0-4-3,-4 0 2,-12-4-1,-5 0 1,-4 4-2,-4 1 2,0-1-1,4 0 0,-8 0 1,4 0-1,9-12 1,16-25-2</inkml:trace>
    </iact:actionData>
  </iact:action>
  <iact:action type="add" startTime="247273">
    <iact:property name="dataType"/>
    <iact:actionData xml:id="d80">
      <inkml:trace xmlns:inkml="http://www.w3.org/2003/InkML" xml:id="stk74" contextRef="#ctx0" brushRef="#br0">19981 18569 0,'0'0'2,"0"0"-1,0 0 8,0 0 1,0 0 0,0 0-2,0 0 3,0 0-3,0 0 1,46 4 1,-13 0-1,25 4 0,21 1 1,16-1-1,16 0 0,5 0 2,4 1-3,-12-1 2,-13 0-1,-16-4 1,-13 1-1,-4-1 0,-4-4 0,0 4 1,-5 0-1,1 0-1,-8 4 3,-1 1-3,-7-1 2,-5-4-1,-4-8 1</inkml:trace>
    </iact:actionData>
  </iact:action>
  <iact:action type="add" startTime="248085">
    <iact:property name="dataType"/>
    <iact:actionData xml:id="d81">
      <inkml:trace xmlns:inkml="http://www.w3.org/2003/InkML" xml:id="stk75" contextRef="#ctx0" brushRef="#br0">15848 15468 0,'0'0'5,"0"0"4,0 0 0,0 0 1,0 0 0,0 0-2,0 0 2,0 0 2,0 0-5,0 0 2,0 0 0,46 16 0,-30-12 1,9 1-1,8-1 0,17 4 0,20 0 0,21 1 1,17-5-1,-5 0 3,1 0-3,7 0 2,18 0-3,20 0 3,0-8-4,-17 0 7,-25 0-11,-11 4 8,-5 4-3,-4 0 3,-5 0-3,-7 1 2,-9-1 7,-4 0-15,-12 0 7,-9-4 0,-4 0 0,-12-8 0,4-13 0</inkml:trace>
    </iact:actionData>
  </iact:action>
  <iact:action type="add" startTime="251889">
    <iact:property name="dataType"/>
    <iact:actionData xml:id="d82">
      <inkml:trace xmlns:inkml="http://www.w3.org/2003/InkML" xml:id="stk76" contextRef="#ctx0" brushRef="#br0">21959 15381 0,'0'0'2,"0"0"1,-45 25 6,24-13 0,0 0 0,5 1 0,3-5 1,1 0-1,4-3 1,-1-1-2,5 0 1,0 0 1,0 0-1,0 0 1,0 0-2,-1 1 2,1-1 0,0 0-1,-4 4 0,0 5 0,-9 11 1,-8 18-1,-8 12 1,0 20 1,-8 21-3,-5 17 1,-8 8 0,1-4 1,7-25-1,9-25 0,8-12 1,8-8-2,9-9 1,-5-8 1,9-4-1,4-9 1,4-16-2,-4-16 1</inkml:trace>
    </iact:actionData>
  </iact:action>
  <iact:action type="add" startTime="254740">
    <iact:property name="dataType"/>
    <iact:actionData xml:id="d83">
      <inkml:trace xmlns:inkml="http://www.w3.org/2003/InkML" xml:id="stk77" contextRef="#ctx0" brushRef="#br0">20254 18863 0,'0'0'6,"0"0"2,0 0 1,0 0 2,0 0-2,0 0 1,0 0-2,0 0 1,0 0 1,42 12-1,-30-12 0,5 0 1,20-4-1,29 4 0,34 4 0,24 9 1,-4 7 4,-13-7-7,-7-5 2,-1-4 1,-8 0-2,-17 0 1,-16 5 2,-16-5-4,-18-4 3</inkml:trace>
    </iact:actionData>
  </iact:action>
  <iact:action type="add" startTime="255285">
    <iact:property name="dataType"/>
    <iact:actionData xml:id="d84">
      <inkml:trace xmlns:inkml="http://www.w3.org/2003/InkML" xml:id="stk78" contextRef="#ctx0" brushRef="#br0">22683 15919 0,'0'0'6,"0"0"3,-62-25 1,4-16-2,-16-17 3,3 0-2,13-4 0,5-13 2,-1-16-1,0-17 0,13-3-1,16-18 1,12-11 0,18-9-3,15-17 4,22 0-3,20 1 2,41-9-1,34 8 0,28 17 0,30 33 0,24 29 1,-21 25 4,-11 29-11,-26 25 6,-4 20 0,17 38 0,4 33 1,-17 24-1,-32 13 0,-34 5 1,-29 3-1,-25 4 2,-32 1 0,-38 12-5,-58 37 14,-75 29-20,-82 13 8,-41-42 1,12-54 0,16-57 1,50-71-1,-20-87 0,-46-153 2</inkml:trace>
    </iact:actionData>
  </iact:action>
  <iact:action type="add" startTime="256155">
    <iact:property name="dataType"/>
    <iact:actionData xml:id="d85">
      <inkml:trace xmlns:inkml="http://www.w3.org/2003/InkML" xml:id="stk79" contextRef="#ctx0" brushRef="#br0">15385 15517 0,'0'0'5,"0"0"4,0 0 1,0 0-1,0 0 0,0 0 1,0 0-1,0 0 0,8 46 1,13-34-2,8 1 2,16-1-1,17-8 1,17-4-1,20-4 0,29-4 2,34-5-4,16 1 3,12 0-1,-4-1 1,-8 5-1,-8 4 0,-13 0 3,-12 4-4,8 4 1,0 0 0,0-4 1,-21 0-1,-36-4 2,-30 4-2,-21 0-1,-7-8 1,3-13 11</inkml:trace>
    </iact:actionData>
  </iact:action>
  <iact:action type="add" startTime="259682">
    <iact:property name="dataType"/>
    <iact:actionData xml:id="d86">
      <inkml:trace xmlns:inkml="http://www.w3.org/2003/InkML" xml:id="stk80" contextRef="#ctx0" brushRef="#br0">21330 12487 0,'0'0'2,"0"0"1,0 0 5,0 0 1,0 0 1,-62 8-1,25-4 1,-9 0 0,-12-4-2,-28-8 2,-39-4-2,-19-5 3,-9-4-1,4-4 0,8-8 0,9-4 0,12-4-1,12-5 1,13 1-1,16-5-1,9 0 2,12 1-1,4-9 1,-4-9-2,-4-20 1,-4-8 1,0-21 0,8-16-2,8-13 2,13 4-1,8 13 0,8 28 1,13 22-1,8 11 0,8-3-1,17-21 3,12-8-2,9-1 0,4 9 0,8 12 1,4 9-1,8 8 0,4 4 2,9 4-4,12-4 4,5-4-3,-1-4 1,-12 0 0,-13 8 1,-8 4 0,-4 4-2,5 5 4,-1 7-5,0 5 3,-4 8-2,0 9 1,4 8-1,1 3 2,3 1-1,13 0 1,4-4-1,8 4 0,8 4 1,1 8-1,-9 4 0,-12 9 1,-17 0-2,-4 4 2,0 8 0,4 8-1,8 9 1,9 8 0,-12-4-2,-9-9 8,-13-3-14,-11-5 6,-10-4 2,1 0 0,-4 4 2,4 9-2,0 12 2,0 12-9,-4 9 14,-13 0-17,-12-9 11,-4-4-3,-4 5 2,-9 11-1,-12 30 3,-12 29-5,-17 16 4,-8-12 0,4-21-5,-4-16 4,12-4-2,4-1 1,1-8 0,-1-8 1,-4-8-1,-4-13 2,-8-8 0,-4-8 3,-9-1-12,-8 1 6,-8-8 4,-12-9 1,-26-4-10,-16-4 6,-25-9 2,-20-8-3,-13-8 14</inkml:trace>
    </iact:actionData>
  </iact:action>
  <iact:action type="add" startTime="267990">
    <iact:property name="dataType"/>
    <iact:actionData xml:id="d87">
      <inkml:trace xmlns:inkml="http://www.w3.org/2003/InkML" xml:id="stk81" contextRef="#ctx0" brushRef="#br0">15389 15315 0,'0'0'2,"0"0"-1,-41 8 19,28-8-18,5 0 4,0 0 4,3 0-2,1 0 2,0 0-2,0 0 2,0 0 0,0 0-1,4 0 1,0 0-1,0 0 1,0 0-1,0 0 0,0 0-1,0 0 2,0 0-1,95-8 0,-12 3 1,16 5-1,-4 0 0,-8 0 1,8-4 5,21-8-10,21 4 4,3 3-1,-7 1 2,-17-4-1,3-4 0,10-1 1,-5 5-1,-12 8 0,-13 4 1,-8 0-1,-8-4 1,8-4 4,16-4-9,5 4 3,4 8 1,-17 4 1,-20 4-2,-21-3 2,-17-5-1,-12 0 1,-8 0 0,-5 0-2,-3 0 2,3-4-1,17-20 0,42-76 0</inkml:trace>
    </iact:actionData>
  </iact:action>
  <iact:action type="add" startTime="271488">
    <iact:property name="dataType"/>
    <iact:actionData xml:id="d88">
      <inkml:trace xmlns:inkml="http://www.w3.org/2003/InkML" xml:id="stk82" contextRef="#ctx0" brushRef="#br0">17060 18498 0,'0'0'1,"0"0"1,0 0 17,0 0-17,0 0 5,0 0 2,0 0 0,0 0 1,0 0-1,0 0 1,0 0-2,0 0 3,0 0-2,0 0 0,0 0 0,42 17 0,-17-21 1,4 0-1,8 0 1,8-1-2,17 5 1,25 5 1,29-1-1,12-4 4,1-4-6,-9-1 2,-13 5 1,-12 5-2,-4 3 3,-12-4-3,-9 0 3,-8 0-3,-12 0 2,-13-4-2,-8 0 2,-8 0-1,-5 0 1,1 0-1,-13 0-1,0 0 2,0 0 0,-4 0-2,0 0 2,0 0-2,0 0 3,-165-24-1,20 3-2,-24 0 2,-1 0-1,17 5 10,41 3-17,25 9 5,17 4 2,8 4 1,8 1-1,9-1-1,7 0 3,13-4-2,5 0 0,7 0-1,5 0 2,4 0 0,4 0-2,0 0 3,0 0-3,0 0 1,95 16 1,-12 1-1,20 0 1,9-5-1,-9-8 0,-12-4 0,-16 0 0,-17 0 1,-8 4-1,-9 0 1,-8 1-1,-4-1 10,-13 0-19,1-4 10,-5 0-1,-7 0-1,-5 0 3,0 0-4,0 0 2,0 0 2,-153 0-2,12-4-1,-25 0 2,5 8-1,12 4 0,29 0 1,21-4-1,28-4 0,22 0 2,16 0-3,8 0 0,8 0 2,13 0-1,4 0 0,0 0 1,0 0-2,108 9 2,16-5-1,33 0 1,13 0-2,-9-8 2,-16-4-1,-13-9 0,-24-8 1</inkml:trace>
    </iact:actionData>
  </iact:action>
  <iact:action type="add" startTime="272993">
    <iact:property name="dataType"/>
    <iact:actionData xml:id="d89">
      <inkml:trace xmlns:inkml="http://www.w3.org/2003/InkML" xml:id="stk83" contextRef="#ctx0" brushRef="#br0">19663 18353 0,'0'0'6,"0"0"4,0 0-1,0 0 0,-46 21 1,42-17-1,0 0 1,0 1-1,0-1 1,4 0-1,0 0 1,0 0-1,0 0 1,0-4-1,0 0-1,0 0 3,0 0-3,116 42 1,-42-30 1,9-4-1,8 1 0,4 3 0,8 1 4,1 3-4,12 1 0,0-5 3,-5 0-3,1 1-4,-9-1 4,-3-3 0,-9-1 1,-4 0 8,-9 0-17,-12 1 8,-8-1-1,-12 0 1,-9 1 1,-8-1-1,-4-4 1,-4 0-1,-9 0 0,0 0 1,-3 1-2,-5-5 2,-8 0-1,4 0 1,-91-29-1,-83-21 1,-70-16-2,16 16 3,38 17-1,53 16 0,38 17-1,16 4-2,17 1 2,21-1 0,16 0 2,12 0-3,9-4 10,8 0-18,0 0 20,0 0-20,0 0 8,178 33 1,0 4 1,41 9 0,-4-5 0,-12 1 1,-38-5 0,-36-4-7,-38-8 5,-25-13 0</inkml:trace>
    </iact:actionData>
  </iact:action>
  <iact:action type="add" startTime="284259">
    <iact:property name="dataType"/>
    <iact:actionData xml:id="d90">
      <inkml:trace xmlns:inkml="http://www.w3.org/2003/InkML" xml:id="stk84" contextRef="#ctx0" brushRef="#br0">16361 3949 0,'0'0'2,"0"0"-2,0 0 11,0 0-3,0 0 2,58 0-2,-41 0 2,3 0-1,1 0 1,-4 0-1,-5 0 1,-4 0-1,1 0 0,-5 0 2,0 0-3,-4 9 2,0-9-2,0 0 2,-120 49-1,21-32 0,-5 8 0,-8-9 0,9 9 1,8-8 1,20-1-3,13-7 1,21-1 1,16-8-1,9 0 0,7 0 0,5 0 0,4 0 1</inkml:trace>
    </iact:actionData>
  </iact:action>
  <iact:action type="add" startTime="284699">
    <iact:property name="dataType"/>
    <iact:actionData xml:id="d91">
      <inkml:trace xmlns:inkml="http://www.w3.org/2003/InkML" xml:id="stk85" contextRef="#ctx0" brushRef="#br0">16254 3718 0,'0'0'7,"0"0"9,0 0-14,-42 24 7,5 1 1,-13 0-1,-3 0 1,-1 8-2,0-8 2,0 16-1,0 1 1,9-1 2,8-8-3,12 0 7,8 0-14,9-8 6,4-8 1,8-1-1,4 9 3,17 0-2,17 8 0,15-8 1,22 8-2,4-8 8,0-8-13</inkml:trace>
    </iact:actionData>
  </iact:action>
  <iact:action type="add" startTime="287461">
    <iact:property name="dataType"/>
    <iact:actionData xml:id="d92">
      <inkml:trace xmlns:inkml="http://www.w3.org/2003/InkML" xml:id="stk86" contextRef="#ctx0" brushRef="#br0">11260 4604 0,'0'0'2,"0"0"-1,0 0 9,0 0 0,0 0 0,0 0-2,0 0 1,0 0 1,0 0 0,-41-17-2,41 9 1,0-1 0,0 1 1,0 0 0,0 4-1,0 0 0,0-1 1,0 1-1,0 4 0,0 0 0,0 0 1,0 0-2,0 0 2,0 0-1,91-53 0,-67 48 1,5 1-1,4 0 1,9 0-1,3 0 1,5-4-2,0-1 3,-1 1-3,5 0 4,0-1-3,0 1-2,-1 4 3,5 4-1,-4 0 1,0 0 4,0 0-9,-1 0 3,1 0 1,0 0 0,-8 0 1,-1 0-1,-4 0 1,1 0-2,-1-4 3,1 4-2,-1 0 0,0 0 1,5 0-2,-1 0 2,1 0 9,-1 4-19,5 0 9,0 0 0,-1 0 0,5-4 1,-4 0-1,-1-4 0,1 0 0,0 0 1,-1 0-1,1 4 0,4 0 0,-5 0 1,1 0-1,0 0 0,-1 4 1,1 0-1,0 0 0,-1-4 0,1 0 0,0-4 1,-5 0-1,1 0 1,3 4-2,1-8 2,0 8 6,3 0-13,-3 0 5,0 0 1,-1 8 3,1-8-5,-5 4 3,-3 0-1,-1-4 0,1 0 0,-1 0 0,4-4 1,1 0-1,-1 4 1,5-8 10,0 8-20,-1 0 7,1 0 2,-4 0 1,-1 8-1,1-8 0,-5 0 0,0 0 1,-8 0-1,-4 0 1,0 0-2,-4 0 1,-8 0 1,-5 0-1,1 0 0,-5 0 1,0 0-1,5 0 0,-13 0-1,4 0 2,0 0-1,0 0 0,0 0 0,0 0 1,0 0-1,-4 0 1,0 0 8,0 0-18,0 0 10,0 0-1,0 0 1,0 0-2,0 0 4,0 0-6,0 0 3,0 0 1,0 0-1,0 0 0,-91-8 2,66-1-2,-3 9 0,-6 0 0,-3 0 0,-4 0 2,-9 0-4,-12 9 3,-8-9 0,-9 0-1,-4 0 1,5 0-2,-1 0 1,9 0 1,8 0 0</inkml:trace>
    </iact:actionData>
  </iact:action>
  <iact:action type="add" startTime="291079">
    <iact:property name="dataType"/>
    <iact:actionData xml:id="d93">
      <inkml:trace xmlns:inkml="http://www.w3.org/2003/InkML" xml:id="stk87" contextRef="#ctx0" brushRef="#br0">10854 3154 0,'0'0'8,"0"0"6,0 0-9,0 0 4,0 0 0,0 0 0,0 0 1,-66 0-1,17 9 1,-18 7-1,-7 1 1,-5 8-2,-12 16 1,-4 17 2,-12 8 2,7 1-3,18-9-2,24-25-2,16 0 3,13-17 2,13 1-4,3-9 3,9 0-1,0-16 0,0 0 1,4-17-1,-8-16 0,8-9 0,-5 0 0,1 9 1,0 8-1,0 8 0,0 8 1,0 1-1,0-1 0,0 9 0,4 8 0,0 0 2,0 0-4,-5 0 3,1 17 0,-4-1 0,-4 25-1,-9 17 0,-4 17 1,0 0-1,9-1 0,7-16 1,9-8-1,9-9 0,15-8 1,18-8 0,32-17-2,46-41 1,66-74 0</inkml:trace>
    </iact:actionData>
  </iact:action>
  <iact:action type="add" startTime="319235">
    <iact:property name="dataType"/>
    <iact:actionData xml:id="d94">
      <inkml:trace xmlns:inkml="http://www.w3.org/2003/InkML" xml:id="stk88" contextRef="#ctx0" brushRef="#br0">16465 18830 0,'0'0'3,"0"0"-3,0 0 10,0 0 1,0 0-4,0 0 3,0 0-1,0 0 0,0 0 1,0 0-1,0 0 0,49-34 2,-3 34-3,28 0 1,42 0 0,33 0 0,17 0 4,-9 0-1,-8-4-7,-17 0 3,-8 8 2,-4 9 0,-16 7-1,-17 1 0,-9-4 0,-7-1 0,-5-3 0,0-1 1,-8 1-1,-4-1 0,-13-4 2,-8 1-3,-12-5 2,-5 0-2,-7 0 2,-5-4-2,-4 0 2,0 0 1,0 0-3,-149-33 2,12-4-2,-24-1 3,29 13-2,28 9 0,25 3 9,17 5-18,13 0 9,12 0 1,3-1 0,14 1-2,3 4 1,5 0 1,4 0-2,3 0 1,5-1 1,5 1 0,7 0 0,25-4-1,21-5 9,41-7-18,21-1 9,9 0 1,-18 5-1,-20 7 0,-29 5 0,-16 0 0,-13 0 1,-12 0-1,-1-13 0,1-16 1</inkml:trace>
    </iact:actionData>
  </iact:action>
  <iact:action type="add" startTime="337455">
    <iact:property name="dataType"/>
    <iact:actionData xml:id="d95">
      <inkml:trace xmlns:inkml="http://www.w3.org/2003/InkML" xml:id="stk89" contextRef="#ctx0" brushRef="#br0">17065 18279 0,'0'0'2,"0"0"-2,0 0 8,0 0 2,-62-12 0,4 32-2,-13 13 2,-7 5 0,20-5-1,16-13 1,13-3-2,9-5 3,3-3-3,5-5 3,-1 0-2,5 0 0,0 0 0,0 0 0,-1 1 1,5-1-1,0 0 0,0-4 0,0 0 0,4 0 1,0 0-1,0-4 1,0 4-1,0 0 0,0 0 0,0 0 1,0 0-1,99-50 1,-37 33 0,29 1-2,29-5 3,4 0-3,-16 1 4,-17 3-1,-13 5-6,-16 4 4,5 3 0,7 5 0,5 5 0,8 7 1,4 5-2,-13-1 2,-12-4-2,-3 1 2,-10-1 0,1 5-2,4-1 2,4 5-1,8 4 0,1-4 0,-9-5 2,-4-7-3,-17-5 1,-4-4 1,-8 0 0,-8 0-2,-4 0 2,-5 0-2,-4 0 2,0 0-2,1 0 3,-5 0-3,0 0 2,0 0 0,0 0-2,-4 0 1,0 4 1,0-4 0,0 0-2,0 0 2,-128 4 0,29-8-2,-13 4 2,-24 4-1,-9 0 0,-4-4 0,-4-4 2,12 8-3,0 9 1,5 3 1,16-4 0,25-7-1,20-5-1,21 0 2,9 0-1,12 0 0,8 0 0,8 0 1,5 0-1,4 0 0,4 0 0,4 0 0,0 0 1,0 0-2,91 12 3,-9-8-2,30 0 1,20 5-1,9-1 0,8 0-1,4 0 2,-16-3-1,-5 3 1,-12 0-2,-25 0 2,-16-3 2,-21-1-6,-21-4 5,-8 0-3,-8 0 1,-9 0 1,-4 0-1,1 0 1,-5 0-2,-4 0 2,0 0-2,0 0 2,-91-25-1,-17 12 1,-41-3-1,-25-1 2,-3 9-3,3 4 2,8 4-2,21 0 1,13-4 3,16-5-4,25 1 1,21 4 0,16 4 0,13 0 1,12 0-1,8 0 1,5 0-2,7 0 3,5 0-3,0 0 1,4 0 2,0 0-3,0 0 0,91 12 2,17-3 1,36 3-3,30-4 2,8 1-2,-8-5 2,-17-4 9,-29 0-19,-20 0 9,-21 0 0,-21 4-1,-16 0 2,-13-4-1,-8 0 0,-8 0 4,-5 0-7,-8 0 3,-8 0 3,0 0-5,0 0 1,-82-12 3,-34 3-2,-54 1 1,-24 4 2,-5 0-4,25 8-1,34-4 2,20-4 1,29 0-1,25 4 0,16 0 1,17 0-2,8 0 12,8 0-20,5 0 8,4 0 1,4 0 1,4 0-2,0 0 1,0 0 0,0 0 0,169 25 1,-28-17 0,33 0 0,8-4-2,-4-4 2,-25-4 7,-25 0-17,-33 0 11,-25 4-2,-20 0 0,-13 0 0,-16-4 1,-4-21-2,-9-58 2</inkml:trace>
    </iact:actionData>
  </iact:action>
  <iact:action type="add" startTime="350867">
    <iact:property name="dataType"/>
    <iact:actionData xml:id="d96">
      <inkml:trace xmlns:inkml="http://www.w3.org/2003/InkML" xml:id="stk90" contextRef="#ctx0" brushRef="#br0">20093 16552 0,'0'0'1,"0"0"-1,0 0 6,0 0 2,0 0 2,0 0 0,-16 50-2,16 0 1,-5 45 1,-3 75-1,-13 70 3,1 62-5,-13 38 3,0-30-1,0-3 0,8-59 0,8-58 1,13-53-1,8-62 2,0-51-3,5-24 2</inkml:trace>
    </iact:actionData>
  </iact:action>
  <iact:action type="add" startTime="351245">
    <iact:property name="dataType"/>
    <iact:actionData xml:id="d97">
      <inkml:trace xmlns:inkml="http://www.w3.org/2003/InkML" xml:id="stk91" contextRef="#ctx0" brushRef="#br0">19903 16329 0,'0'0'7,"0"0"3,0 0-1,0 0 0,0 0 0,0 0 1,49 41 0,-24-32-2,8-5 3,13 4-3,8 0 2,4 1-2,8 3 3,8 0-2,9 1 1,12-1-2,9 5 2,11-1-1,18 1 0,12 4 0,4-1 1,0 1-1,-13-4 0,-12-9 1,-8-4-1,-8 0 0,-5 4 1,-4 5-1,-8 8 0,-12 3 0,-5 1 1,-7-4-2,-1 0 2,-4-1-1,-4-3 0,-9-5 1,-11 1-1,-13-5 0,-5-4 0,-3 0 1,-5 0-1,-4 1 0,1-1 0,-1 0 1,-4 0 0,0 4-2,5 5 2,-5 3 0,8 13 0,-12 13-1,4 3 0,-4 1 0,-4 12 0,-8 25 1,-5 28-2,1 18 2,3-9 0,5-21-1,-4-12 0,-1-8 0,1-1 0,-5 5 10,5-4-19,-1-17 10,5-12-2,0-9 3,4-12-3,-1-8 1,1-5 0,0 1 0,0-5 3,0 1-5,0-5 2,4 0 1,-4 1-1,0-1 1,-1 0 8,1 0-17,0 1 7,0-1 1,0 0 0,0 0 1,-5 1 0,-3-1-1,-13 9-1,-16 7 3,-30 5-2,-28-4 2,-17-8 1,-12-5-6,-13 1 2,-16-9 0,-12-4 3,-13-4-4,4-5 3,-4-3 0,4-5-1,0-24 1,4-21-2</inkml:trace>
    </iact:actionData>
  </iact:action>
  <iact:action type="add" startTime="353132">
    <iact:property name="dataType"/>
    <iact:actionData xml:id="d98">
      <inkml:trace xmlns:inkml="http://www.w3.org/2003/InkML" xml:id="stk92" contextRef="#ctx0" brushRef="#br0">17027 18395 0,'0'0'6,"0"0"3,0 0 0,0 0 2,0 0-2,-41 0 0,37 0 0,0 0 1,0 4-1,4 0 0,0 0 1,0-4-1,0 0 0,0 0 1,91 25-2,-21-12 3,38 7-3,32 1 2,34 4 0,20 0-1,-3-1-1,-26 1 2,-24 0 0,-29-4-1,-30-5 1,-20-3-1,-12-5 0,-9-4 0</inkml:trace>
    </iact:actionData>
  </iact:action>
  <iact:action type="add" startTime="356264">
    <iact:property name="dataType"/>
    <iact:actionData xml:id="d99">
      <inkml:trace xmlns:inkml="http://www.w3.org/2003/InkML" xml:id="stk93" contextRef="#ctx0" brushRef="#br0">22166 17898 0,'0'0'2,"0"0"3,0 0 4,0 0-2,0 0 1,0 0 1,-8 41 1,-13-24-1,-8 4 0,-21 16 1,-24 17-1,-25 24 0,-13 18 2,-4 3 0,-4-4-2,17-12 2,20-17-2,17-12 2,12-8-5,8-5 6,9-8-5,8-8 4,4-4-3,9-5 1,3-3 2,5-5-5,0-4 2,4 0 0,0 0 2,4 1-1,0-5 1,4 0-1,8 0 0,25 0 1,34 4-1,24 8 1,4 9-2,-8 0 2,0-9-1,9-4 0,11-4 1,13 1 2,-4 3-6,-25 0 4,-16 5-2,-13-1 2,-4 5 0,9-1-2,16 1 2,8-1-1,-4-3 0,-13-9 1,-20 0-2,-12-4 2,-13 0-1,-8 0 0,-9 0 1,-3 0 0,-5 0-2,0 0 1,0 0 2,1 0-4,-5-4 3,0 0 0,0-5-2,-4-7 2,0 16-1,-16-66 1,-9 12 1,-12-13-4,-13-15 3,-16-22-1,0-8 0,-1 5 0,9 7 0,0 9 1,5 13-1,-1-5 0,4-8 0,-4-9 1,-12-16-2</inkml:trace>
    </iact:actionData>
  </iact:action>
  <iact:action type="add" startTime="359317">
    <iact:property name="dataType"/>
    <iact:actionData xml:id="d100">
      <inkml:trace xmlns:inkml="http://www.w3.org/2003/InkML" xml:id="stk94" contextRef="#ctx0" brushRef="#br0">22336 16892 0,'0'0'7,"0"0"2,-54-79 3,12 25-5,-7-12 2,3 0 0,9 0 0,-4 4 1,-13 0 1,-21-1-1,-20 5-1,-21 13 0,1 8 1,19 8-2,10 4 3,-10-4-3,-28-8 2,-12-5-2,-1 1 1</inkml:trace>
    </iact:actionData>
  </iact:action>
  <iact:action type="add" startTime="364266">
    <iact:property name="dataType"/>
    <iact:actionData xml:id="d101">
      <inkml:trace xmlns:inkml="http://www.w3.org/2003/InkML" xml:id="stk95" contextRef="#ctx0" brushRef="#br0">16593 18316 0,'0'0'2,"0"0"2,0 0 3,0 0 2,0 0 1,0 0-1,0 0 0,0 0 0,0 0 1,54-33 0,-38 25-2,13 0 2,17-1-1,28 1 0,30 0 0,7 4 1,-3-1 1,4-3 6,16-4-15,13 3 5,-1 9 4,-12 13-2,-24-1 0,-21 1 1,4-1-2,12-4 1,8 1 3,1-1-5,-17 0 2,-25-4 0,-20 1 2,-13-1-3,-12 0 1,-9-4 7,-4 0-13,0 0 6,5-4 0</inkml:trace>
    </iact:actionData>
  </iact:action>
  <iact:action type="add" startTime="370570">
    <iact:property name="dataType"/>
    <iact:actionData xml:id="d102">
      <inkml:trace xmlns:inkml="http://www.w3.org/2003/InkML" xml:id="stk96" contextRef="#ctx0" brushRef="#br0">15343 13331 0,'0'0'2,"0"0"1,0 0 4,0 0 3,0 0-1,0 0-1,0 0 2,0 0-1,-20 75 1,16-1-2,-1 42 2,1 54 0,0 49 0,4 34 0,0 16-1,0 4 0,8-20 1,1-38-1,3-37 0,5-45 2,-1-30-3,-7-28 2,3-21-1,0-17 0,1-12 5,-1-17-10,-12-8 4,29-37 2,0-63-1</inkml:trace>
    </iact:actionData>
  </iact:action>
  <iact:action type="add" startTime="370944">
    <iact:property name="dataType"/>
    <iact:actionData xml:id="d103">
      <inkml:trace xmlns:inkml="http://www.w3.org/2003/InkML" xml:id="stk97" contextRef="#ctx0" brushRef="#br0">15699 13331 0,'0'0'7,"0"0"4,0 0-2,0 0 0,58-20 0,13-5 1,32-4-1,29 0 0,13 4 2,-17 4 2,-8 5-5,5-1-1,19 5 1,9 3 2,17 5-2,25 8 2,-1 5-1,-8-1 1,-25 0-2,-36 1 3,-34-5-3,-9 0 2,-3 0-1,-5 4 1,1 5-1,-5-1 1,-8 5-2,-8-1 1,-8-3 0,-9-1 2,-8 0-4,-8 1 3,-5-1-2,-4 5 2,-3 4 0,-1 3-1,-4 14 0,4 16 1,5 24-1,8 26 0,-1 12 1,-3 4-2,-5-4 2,-4-13-1,1-8 0,3-4 1,-8-4 2,5 0-5,-5 0 1,-4-8 2,-9 0 0,1-5-2,-4-3 2,-5-5-1,5-8 1,3-9-2,1-7 2,0-9-2,4-4 3,0-4-2,-5-5 0,1 1 0,0-4 0,-5-1 1,-7 1-1,-17-1 0,-26 5 0,-48 4 0,-71 12 1,-79 17-1,-62 8 1,9 0-1,57-12-1,63-34 5,66-24-7</inkml:trace>
    </iact:actionData>
  </iact:action>
  <iact:action type="add" startTime="372996">
    <iact:property name="dataType"/>
    <iact:actionData xml:id="d104">
      <inkml:trace xmlns:inkml="http://www.w3.org/2003/InkML" xml:id="stk98" contextRef="#ctx0" brushRef="#br0">16208 15464 0,'0'0'9,"0"0"-2,-74 41 2,12-4 1,-21 13-2,-29 24 2,-33 38 0,-49 46-1,-54 61 0,-42 46 0,-16 17 1,25-5-1,12 4 1,41-49-1,42-37 0,49-54 0,46-50 0,33-29 1,21-21-1,12-16 0,9-8 1,8-9-1,3-4 1,1 0-1,4 0 0,4-4 0,9 5 2,24-1-3,29 8 2,25-4-1,21-4-1,16-8 3,17-8-3,12 0 2,-4-5-1,0 0 0,1-3 0,-1-1 1,-9 4-2,1 1 3,-4 3-3,-9 5 2,-12 0-1,-8 0 1,-21-5-1,-4-3 0,-17-1 0,-4 0 1,-20 1 3,-5-5-8,-3-8 4,3-20 1,4-26-1,1-24 0,-1-38 0,1-33 0,-5-16 1,1-29-1,3-17 0,-3 8 0,3-12 0,-4-4 1,-12 37-1,-16 33 1,-21 34-1,-21 32 0,-17 13 1,-16 8-2,-8 5 2,3 7-1</inkml:trace>
    </iact:actionData>
  </iact:action>
  <iact:action type="add" startTime="375941">
    <iact:property name="dataType"/>
    <iact:actionData xml:id="d105">
      <inkml:trace xmlns:inkml="http://www.w3.org/2003/InkML" xml:id="stk99" contextRef="#ctx0" brushRef="#br0">17718 12926 0,'-41'-5'8,"-79"-3"0</inkml:trace>
    </iact:actionData>
  </iact:action>
  <iact:action type="add" startTime="376051">
    <iact:property name="dataType"/>
    <iact:actionData xml:id="d106">
      <inkml:trace xmlns:inkml="http://www.w3.org/2003/InkML" xml:id="stk100" contextRef="#ctx0" brushRef="#br0">15579 13290 0,'0'0'7</inkml:trace>
    </iact:actionData>
  </iact:action>
  <iact:action type="add" startTime="376107">
    <iact:property name="dataType"/>
    <iact:actionData xml:id="d107">
      <inkml:trace xmlns:inkml="http://www.w3.org/2003/InkML" xml:id="stk101" contextRef="#ctx0" brushRef="#br0">15091 13981 0,'0'0'7,"0"0"2,0 0 1,12 96-1,9 3 2,21 42-3,28 8 2,8-4-1,-3-17 0,-13-8 0,0 0 1,21 0-1,29-8 0,12-17 1,8-8-1,-29-16 0,-3-9 2,12-13-3,12-16 2,8-12-1,5-8 0,-5-9 0,4-8 1,9-13-2,0-4 3,-8 1-3,-9-1 1,4-8 0,1-8 1,-1-9-1,-4-8 0,-8-4 1,-12-4-1,-5-4 1,-8 0-2,-8 0 2,-12-1-1,-13 1 1,-12-4-1,-9-9 0,0-25 0,5-28 1,12-38-2,0-16 2,-5 4-1,-11 16 0,-13 9 1,-17 20-1,-12 17 0,-12 12 1,-17 13-2,-21 4 3,-28 8-3,-34 9 2,-21 8-1,-16 16 0,-16 13 0,-25 3 1,-21 18-1,-29 16 0,-62 21 0,-46 41 1,-20 33-1,4 42 0,66-1 1,70-7-1</inkml:trace>
    </iact:actionData>
  </iact:action>
  <iact:action type="add" startTime="380127">
    <iact:property name="dataType"/>
    <iact:actionData xml:id="d108">
      <inkml:trace xmlns:inkml="http://www.w3.org/2003/InkML" xml:id="stk102" contextRef="#ctx0" brushRef="#br0">18446 14905 0,'0'0'1,"0"0"1,0 0 7,0 0 3,0 0-3,0 0-2,0 0 2,0 0 1,0 0-1,38 41 1,-34-37-1,0 4 1,0 1-2,0-5 2,0 4-1,1-4 0,-1 5 0,0-1 1,4 0 0,0 0-2,1 5 2,3-1-1,-8 1 1,4 3-1,1 1 0,3 3 0,1 9 0,-1 9 1,0 3-1,-3 5 1,-1 3 1,0 5-3,-4-4 2,-4 0-2,-4-5 2,0-3-2,0-1 3,0-4-1,4-4-2,0 0 2,0 1-2,0-1 3,0 0-3,0 4 1,4 9 1,0-5-1,-4-4 9,4-8-18,-4-4 10,0-8-1,0-5 0,0-4 0,-4-4 1,-4 1-2,-5-5 2,13 0-2,-66-21 4,25 9-4,8-1 2,-5 5-1,14 0 11,3 3-19,9 1 5,-1 0 4,5 0-2,0 0 1,3 4 0,1 0 1,0 0 1,0 0-3,4 0 0,-8 0 2,4 0 2,4 0-5,0 4 3,0 4-1,0-8-1,0 0 2,16 54 0,-8-25 0,5-4-2,-1 0 1,-3-5 1,-1-3-1,0 0 1,0-5-2,5-4 2,-1 1-1,5-5 1,3-4-2,-20 0 1,79-38 1,-17-28-1,29-66 1,37-79-1,9-67 0,-1-49 0</inkml:trace>
    </iact:actionData>
  </iact:action>
  <iact:action type="add" startTime="385629">
    <iact:property name="dataType"/>
    <iact:actionData xml:id="d109">
      <inkml:trace xmlns:inkml="http://www.w3.org/2003/InkML" xml:id="stk103" contextRef="#ctx0" brushRef="#br0">22555 12706 0,'0'0'2,"0"0"-1,0 0 8,0 0 1,0 0 0,0 0-2,-42 37 2,34-16-1,-8 20 0,-13 51 0,-21 65 1,-16 66 3,-21 63-6,-12 29 2,-1 16 1,18-37-1,20-12-1,16-26 3,25-53-3,17-37 2,8-46 0,1-33 0,3-29-2,0-17 2,0-16-1,1-13 0,-9-12 2,0 0-4,53-182 1</inkml:trace>
    </iact:actionData>
  </iact:action>
  <iact:action type="add" startTime="386005">
    <iact:property name="dataType"/>
    <iact:actionData xml:id="d110">
      <inkml:trace xmlns:inkml="http://www.w3.org/2003/InkML" xml:id="stk104" contextRef="#ctx0" brushRef="#br0">22269 12888 0,'0'0'7,"0"0"3,0 0-2,0 0 2,0 0-1,58 4 0,-16 1 1,3-1-1,5 0 0,4 0 1,8-4 0,25 0-1,20 0 2,30 0-4,24 8 3,21 5-1,0-1 3,-4-4-4,-12 1 2,-13 3-1,-17 5 2,-24 3-3,-21 1 2,-17 0-2,-20-5 5,-13-7-5,-7-1-3,-5 0 5,0-4-1,-5 5 0,1-1 1,4 0 0,4 5-1,0-1 0,0 5 1,5 3-2,-9 5 2,4 0-1,-4 4 0,0 0 1,-5 4-2,1 0 2,0 0-1,0 0 1,-4 1-1,-5-5 0,1 4 0,-1 8 0,1 17 1,-1 29-1,-7 21 1,-9 8-1,-9-13 0,-3-12 1,4-4-2,-5 17 3,1 24-3,-5 13 2,1-13-2,-1-29 2,1-24 0,-1-13-2,5 0 2,-1 17-1,1 16 1,-1 9-1,-3-1-1,4-16 2,-1-21-1,5-20 2,0-13-4,3-8 3,1-5-1,0-3 1,0 0 8,4-5-17,-8 0 7,4-3 1,-1-1 1,-3 0 0,0 1-1,0-1 0,-1 0 1,1 0-2,-4 1 2,-5-1 0,-8-4-2,-4 0 2,-12 0-2,-13 0 2,-20 1-2,-26 3 2,-24 0-1,-37 0 1,-29 1-2,-26-9 2,1 0 0,4 0-2,25 0 2,16 4-1,17 0 1,25-4 7,21-4-17,20-4 11,12-5-3,-3-20 2,-22-37-1</inkml:trace>
    </iact:actionData>
  </iact:action>
  <iact:action type="add" startTime="388057">
    <iact:property name="dataType"/>
    <iact:actionData xml:id="d111">
      <inkml:trace xmlns:inkml="http://www.w3.org/2003/InkML" xml:id="stk105" contextRef="#ctx0" brushRef="#br0">17516 15538 0,'0'0'8,"0"0"0,0 0 2,0 0 1,0 0-4,0 0 3,57 0 0,-48 0-2,-1 0 2,0 0 1,1 0-3,-1-4 2</inkml:trace>
    </iact:actionData>
  </iact:action>
  <iact:action type="add" startTime="391373">
    <iact:property name="dataType"/>
    <iact:actionData xml:id="d112">
      <inkml:trace xmlns:inkml="http://www.w3.org/2003/InkML" xml:id="stk106" contextRef="#ctx0" brushRef="#br0">17065 18180 0,'0'0'2,"0"0"1,0 0 5,0 0 2,0 0 0,0 0-1,0 0 1,0 0-2,0 0 2,0 0-1,0 0 0,62 20 0,-25-3 0,8 4 2,9 3-1,17 5-3,32 0 3,21 0 1,8-4-1,-24-8 0,-29-5-2,-30-4 2,-11-3-1,-9 3 1,-5 0-2,5 5 2,13 3 0,20 1-2,41-13 2,79-33 1</inkml:trace>
    </iact:actionData>
  </iact:action>
  <iact:action type="add" startTime="392442">
    <iact:property name="dataType"/>
    <iact:actionData xml:id="d113">
      <inkml:trace xmlns:inkml="http://www.w3.org/2003/InkML" xml:id="stk107" contextRef="#ctx0" brushRef="#br0">20346 18403 0,'-42'29'7,"-3"4"2,-9 5 1,12-9-1,14-9 1,7-3-1,8-5 1,5-4-2,8-3 2,-8-1-2,4 0 2,4 0 0,0 0-1,0-4 0,0 0 0,4 0 1,4 0-1,-4 0 1,13 4-1,12 0 0,16 1 0,17 3 1,13-4-2,12 0 2,4 0-1,8 5 1,-4-1-1,0 0 3,5 0-4,-1 1 0,9 3 2,3 5 0,-3 3-2,-9 1 1,-8-4 2,0-5-3,-21-8 1,1-4 1,-5 0-1,-8 0 0,-8 0 1,-21 0-1,-5-12 1,-7-34-1</inkml:trace>
    </iact:actionData>
  </iact:action>
  <iact:action type="add" startTime="414947">
    <iact:property name="dataType"/>
    <iact:actionData xml:id="d114">
      <inkml:trace xmlns:inkml="http://www.w3.org/2003/InkML" xml:id="stk108" contextRef="#ctx0" brushRef="#br0">18169 14511 0,'0'0'1,"0"0"3,0 0 5,0 0-1,0 0 2,0 0-2,0 0 2,0 0 0,0 0-2,0 0 1,38-33 2,-30 25-3,4 0 1,1-1 1,3 1-1,1 0 1,-1-1-1,5-3 2,0 4-2,-1 0 0,5-5-1,0 1 2,4-1 0,4-3 0,4-5-2,0 0 1,1 1 3,-5-1-3,0 0 0,-8 5 0,0-1 0,-5 0 0,1 1 0,0-1-1,-1 1 2,5-1-1,-8 1 1,3-1-1,1 1 0,0-1 0,-1 0 1,1 5-1,0 0 0,-9-1 0,5 1 2,-1 3-3,-3 1 1,-1 0 1,1 0-2,-1-1 3,0 1-3,1 0 1,3 0 0,1 3 1,4 1 0,-1 0-1,1 0 0,8 0 0,-8 0 0,8 0 2,0-1 6,-5 1-17,1 4 9,0 0 0,0 0 2,-4 0-3,-1 0 2,1-4 0,0 0-3,-1 0 3,1 0 0,0 0-1,3-5 1,1 1-1,4 0 1,4-5-2,0 1 1,1-1 0,-1 5 0,4 0 5,-4 0-6,0 3 4,0 1-8,0 4 5,-4 0 0,0 0 2,-4 0-3,0 0 1,4 4 0,-9 1 1,5-5 1,0 0-4,0 0 2,4 0 0,0-5 1,0 1-1,4 0 0,0-4 0,0 0 0,-4 3 7,0 1-12,-4 0 5,4 0 0,0 0-1,4 0 3,-8 0-2,4-1 0,0 5 2,0 0-3,0 5 1,-5-1 0,1 0 0,0 0 1,-4 0-2,-1 0 2,1 5-1,0-1 1,-1 0-1,1-4 1,0 0-1,4 1-1,-13-1 1,5 0 1,-1 0-1,1 0 1,-1 0-1,1-4 6,-1 0-12,1 0 7,-1 0-2,1 0 2,0 0-1,-1 0 0,1 0 0,-1 0 2,5 0-3,0 4 1,-1 1 2,5-1-3,4 0 2,4 4 5,0 0-12,5 5 6,3 3 1,0 1-1,-3 0 0,-5-5 0,-4 0 0,0 5 0,-5-1 1,-3-3-1,0 3 0,-1-3 0,-3-1 2,0 1 7,-5-1-18,0-4 10,1 1-2,-5-1 1,0 0 0,1-4 0,-5 1 1,0-1-1,0 0 1,0-4-1,0 0-1,0 0 2,1-8-1,3-26 1,12-57-1</inkml:trace>
    </iact:actionData>
  </iact:action>
  <iact:action type="add" startTime="416615">
    <iact:property name="dataType"/>
    <iact:actionData xml:id="d115">
      <inkml:trace xmlns:inkml="http://www.w3.org/2003/InkML" xml:id="stk109" contextRef="#ctx0" brushRef="#br0">21450 13083 0,'0'0'1,"0"0"0,0 0 8,0 0 0,0 0 0,0 0 1,0 0-1,0 0 1,0 0-1,0 0 0,0 0 1,0 0-2,0 0 2,54 62-1,-29-25 1,4 9-1,0 3 0,4 1 1,4 4-2,0 0 2,-4-4 0,-4-9-1,-4-8 0,0-8 1,0 0 0,0-5-3,-1 1 3,10 0 2,-10 4-5,5-1 1,-4 1 3,-4-4-3,-5-4 2,-3-1-2,-1-3 2,-3-5-1,-5 0 0,0-4 1,0 0 0,0 1-2,-4-1 3,0 0-3,-4 0 2,-13 13 0,-20 16-2,-37 29 4,-30 21-5,-16 4 3,4-13-1,21-16 0,21-17 0,24-20 0,29-17 0</inkml:trace>
    </iact:actionData>
  </iact:action>
  <iact:action type="add" startTime="418153">
    <iact:property name="dataType"/>
    <iact:actionData xml:id="d116">
      <inkml:trace xmlns:inkml="http://www.w3.org/2003/InkML" xml:id="stk110" contextRef="#ctx0" brushRef="#br0">22005 14192 0,'0'0'6,"0"0"11,0 0-15,0 0 7,0 0 0,-29 50 0,16-33 1,1 3-1,-5 1 0,-3 8 1,-9 8-2,-4 13 2,-9 16-1,-12 21 2,-12 17 2,-8 3-5,-9-3 5,-8 8-11,-4 12 7,0 8 0,-5 5 1,13-17 0,9-29-2,3-16 2,9-13-1,12-12 1,9-9-2,8-8 2,16-8 1,0-9-4,9-3 2,4-9 1,3 0 0,1-4-2,0 0 1,0-4 1,0 0-1,4 0 0,0 0 1,0-1-1,0 1 0,0 0 1,0 0-2,0 0 2,0 0-1,0 0 0,0-1 0,0 1 0,-4 4 3,0 0-5,4 9 2,-21 24 0,0 33 2,1 17-3,3 0 2,9-17-1,4-21 0,4-12 0,8-8 6,8-8-11,13-17 5,42-33 0,82-75 0,74-111 1,26-84-1</inkml:trace>
    </iact:actionData>
  </iact:action>
  <iact:action type="add" startTime="424934">
    <iact:property name="dataType"/>
    <iact:actionData xml:id="d117">
      <inkml:trace xmlns:inkml="http://www.w3.org/2003/InkML" xml:id="stk111" contextRef="#ctx0" brushRef="#br0">21194 18221 0,'0'0'2,"0"0"1,0 0 5,0 0 1</inkml:trace>
    </iact:actionData>
  </iact:action>
  <iact:action type="add" startTime="433197">
    <iact:property name="dataType"/>
    <iact:actionData xml:id="d118">
      <inkml:trace xmlns:inkml="http://www.w3.org/2003/InkML" xml:id="stk112" contextRef="#ctx0" brushRef="#br0">15600 15517 0,'0'0'2,"0"0"-1,0 0 7,0 0 2,0 0 0,0 0-2,0 0 2,0 0-1,0 42 0,0-38 1,0 0-1,0 0 1,4 0-2,0 0 2,0 1-1,5-1 0,3 0 1,9 0-1,8-4 0,4 0 1,4 0-1,4-4 0,5 0 0,-5 0 1,1-1-1,-1 5 0,5 0 0,-1 0 3,17 5 0,8-1-4,5 0 2,4-4-1,-1 0 1,-7-4-1,-9 0 0,4 4 2,4 0-7,13 0 6,12-5 0,8 1-1,-12 0 0,-12-4 1,-17 4-3,-12 0 4,-9 4-2,-4 0 0,-8 0 0,0 0 1,0 0 0,4 0-2,9 4 4,12 0-5,8 4 3,4 0-1,-4-3-1,-4-1 1,-9-4 1,-3 0 0,-9 0-1,-4 0 0,-4 0 0,0 0 0,0 4 0,-4 0 2,4 0-3,0 0 2,0 5-1,0-1 1,0 0 0,-4 0-2,-5-3 2,1 3-2,-4-4 2,-1 0-1,-4 0 0,5 0 0,-9 1 0,1-5 1,3-9 4,5-11-8</inkml:trace>
    </iact:actionData>
  </iact:action>
  <iact:action type="add" startTime="436000">
    <iact:property name="dataType"/>
    <iact:actionData xml:id="d119">
      <inkml:trace xmlns:inkml="http://www.w3.org/2003/InkML" xml:id="stk113" contextRef="#ctx0" brushRef="#br0">22737 13584 0,'0'0'6,"0"0"3,0 0 0,0 0 2,0 0-2,0 0-1,74 12 1,-12-12 1,21 0-2,16 4 2,5 1 0,3-1 0,9 4 1,8 4-4,5 5 3,7 8-1,1 0 0,-17 4-1,-13 8 3,-28-4-2,-21 0 0,-21-8 0,-12-4 1,-9-5-1,-3 1 1,-5 4-1,-8 3 1,-8 9 0,-29 17-2,-34 16 3,-36 5-4,-26-5 3,-32 0-1,-30-4 0,-7-16 0,-1-1 1,-4-11-1,25-10 0,21 1 1,37-12-1,33-9 1,24-8-2,22 0 2,20-1-1,13 5 1,7 0-2,5 5 2,0-5 0,0 0-2,129 74 3,3-4-4,42 26 4,0-5-3,4 4 2,-1 17-1,-19 4 2,-18 8-4,-40-12 3,-30-29-1,-16-17 0,-13-17-1,-12-15 2,-8-18 0,-17-12-1</inkml:trace>
    </iact:actionData>
  </iact:action>
  <iact:action type="add" startTime="438712">
    <iact:property name="dataType"/>
    <iact:actionData xml:id="d120">
      <inkml:trace xmlns:inkml="http://www.w3.org/2003/InkML" xml:id="stk114" contextRef="#ctx0" brushRef="#br0">22464 18337 0,'0'0'7,"0"0"2,0 0 0,0 0 1,0 0-1,0 0 0,0 0 1,0 0-2,0 0 3,0 0-3,-21 54 2,-12-29-1,-29 8 0,-25 4 1,-12-4 0,-5-4 10,-3-4-20,3 4 12,5-4-6,8-5 3,4 1 0,4-4 2,5-1-3,-1-3 1,-4-1 0,-3-8 0,-10-4 0,-7-4 2,4-4-3,-5-5 1,5-7 0,8-1 1,8-4-1,17 0 1,8 0-1,8-4 0,5-8 1,-1-17-2,1-20 2,-5-9-1,5 0 1,3 9 2,5-5 9,4-16-21,-4-25 5,0-4 3,3 8 1,5 16 0,5 22 0,3 3 1,4 5-1,9 3 0,4 5 2,4 4-2,4-8-1,13 0 2,-1 0 8,9-1-17,4 14 8,-4 7 0,0 9 2,-5 8-1,-3 8 1,-5 5-5,1 3 3,-5 1-1,0 3 3,1 1-3,-1 0 1,0 0 0,5-5 0,3 1 1,5-1 0,4 1-2,8-1 2,4 5 1,13 0-1,3 8 0,9 0-3,9 4 2,7-4-1,9 0 2,4 4-1,13 0 0,3 0 0,5 1 0,4-1 1,4 4-1,0 0 0,-8 1 1,-9-5-1,-4 0 0,-8-4 0,0 0 0,0 4 1,4 8-1,1 9 1,-9 0-1,-9-5 0,-16-7 0,-8-5 0,-4 0 1,-5 0-1,1 4 0,-5 5 0,0-1 0,5 9 2,-1 4-3,1 4 2,-5 0 1,-8-4-2,-8-1 5,-4-3-10,-5-4 4,-3-1 1,-5 1 1,-4-1 0,0 5-2,-4 0 2,0-1-2,-4 5 2,0 4-1,0 0 0,0 9 0,-4 24 1,-5 33-1,-3 29 1,-5 13-2,-4-21 3,4-29-3,1-9 1,-1 5 0,0 4 1,1 8 0,3 0 1,1-8-2,3-20 0,5-14 2,0-15-4,-1-9 3,5-4-3,0-5 2,-4 1 1,0 0-1,-1-5 0,1 1 0,0-1 0,-5 5 1,1 0-1,-5-1 0,1 1 0,-1 0 2,-3-5-2,-1 1 1,-4-5 1,-4-3-1,-4-5 1,-4 0-8,-5-4 6,-16 4 2,-12 9-3,-9-1 2,-12 0-1,-8-3 0,-4-14 9,-13 1-18,-8 0 10,0 0-1,0 4 0,-5-8 1,1-5-1,8-3 0,8-1 0,9 5 1,8-5-2,8 5 2,12-1 0,9 1-2,12 4 10,9-1-18,8 5 10,4 0 0,-1 4-2,5 0 2,5-4 0,-1 0-1,4 0 0,5 4 1,3 0-1,1 0 0,3 0-1,1 0 3,4 0-3,0 0 1,0 0 1,4-4-2,-8-1 3,3-11-2,-3-38 0</inkml:trace>
    </iact:actionData>
  </iact:action>
  <iact:action type="add" startTime="443279">
    <iact:property name="dataType"/>
    <iact:actionData xml:id="d121">
      <inkml:trace xmlns:inkml="http://www.w3.org/2003/InkML" xml:id="stk115" contextRef="#ctx0" brushRef="#br0">17644 18954 0,'0'0'3,"-58"-21"-3,-17-24 8,-28-42 2,-9-46-1,17-20 2,12-17-1,17-4-1,8-4 4,4-12-5,21-5 2,13 1-2,11 3 1,18 17 0,3 21 0,5 21 0,7 24 2,10 29 0,7 21-4,13 17 3,16 8-1,17 12 0,21 13 0,28 12 0,38 8 1,12 5-1,-4-5 2,-37 5-5,-33-5 6,-34 1-4,-20-5 1,-17-4 0,-3 0 0,-13 0 0,-1 1 4,5 3-4,0 0-2,4 0 0,-12-3 2,4-1 0,-4 0 1,-5 0-2,1 0 2,3 0 0,5 0-2,4 1 2,-8-1-2,4 0 2,-1 0 0,-11-4-1,3 4-1,-3-4 2,-1 4 0,-3 0-1,3 9-1,0 20 2,5 46-1,-1 61 0,-7 59 1,-9 12-1,-13 13 0,-7-5 0,-5-20 2,-8-21-3,-5-12 2,-7-34-1,8-28 1,8-30-2,8-24 2,5-17-1,-9-8 0,-13-9 1,-32-28-1,-104-83-1</inkml:trace>
    </iact:actionData>
  </iact:action>
  <iact:action type="add" startTime="459594">
    <iact:property name="dataType"/>
    <iact:actionData xml:id="d122">
      <inkml:trace xmlns:inkml="http://www.w3.org/2003/InkML" xml:id="stk116" contextRef="#ctx0" brushRef="#br0">17925 9054 0,'0'0'2,"0"0"1,0 0 7,0 0-2,0 0 2,66-8-1,-28 4 0,11 0 0,17 0 0,21 0 1,25 4-1,8 0 0,4 4 0,17 0 1,16 4 0,9-4-1,-1-4 0,13-8 0,-13-4 1,13-5-1,-12 0 1,-13-3-1,-4-1 1,4 4-2,12 1 2,-7 3-1,3 5 0,13 0 1,0 4-1,-5 4 0,1 0 6,4 0-11,-9 0 5,-4 4 1,-20-4-1,-9-4 0,9-5 0,0 1 1,-9 4 0,-20 0-2,-21 0 1,-8 0 1,4 4-1</inkml:trace>
    </iact:actionData>
  </iact:action>
  <iact:action type="add" startTime="461115">
    <iact:property name="dataType"/>
    <iact:actionData xml:id="d123">
      <inkml:trace xmlns:inkml="http://www.w3.org/2003/InkML" xml:id="stk117" contextRef="#ctx0" brushRef="#br0">22137 5423 0,'0'0'8,"0"0"0,0 0 1,-8-41 0,-5 20 1,-12 1-1,-28-14 1,-38-11-1,-50-9 0,-37-16 0,-12 3 2,-1 18-2,5 7 1,-4 13-1,0 13-1,-5 3 2,-8 9-1,-8 4 0,0 0 1,21-4-1,8-8 0,29-13 2,16-12-3,22-9 2,15-8-1,13-8 0,9-4 0,12 0 0,20 4 1,21-1-1,17-11 0,16-25 0,21-42 1,17-25-1,24-16 1,21-8-1,13 16 0,11 8 1,5 34-2,-4 24 2,25 0-1,20 9 0,1-1 0,7 9 1,-7 17-1,-9 16 0,-4 17 3,-13 24-6,-3 17 4,24 17-1,25 16 0,29 33 1,16 25 0,-24 8-1,-8 17 0,-30 8 0,-16 1 0,-29-1 3,-12 0-6,-5-8 4,-4 8 3,-20 9-7,-25 7 3,-34-15 0,-32-18 1,-29 1-2,-55 41 3,-77 21-2,-84 16 0,-41-24 0,0-51 0,38-40 1,49-30-2,49-24 3,34-42 0,25-54-4</inkml:trace>
    </iact:actionData>
  </iact:action>
  <iact:action type="add" startTime="463102">
    <iact:property name="dataType"/>
    <iact:actionData xml:id="d124">
      <inkml:trace xmlns:inkml="http://www.w3.org/2003/InkML" xml:id="stk118" contextRef="#ctx0" brushRef="#br0">20296 9096 0,'0'0'9,"45"-17"-3,51-8 4</inkml:trace>
    </iact:actionData>
  </iact:action>
  <iact:action type="add" startTime="463325">
    <iact:property name="dataType"/>
    <iact:actionData xml:id="d125">
      <inkml:trace xmlns:inkml="http://www.w3.org/2003/InkML" xml:id="stk119" contextRef="#ctx0" brushRef="#br0">20238 8897 0,'0'0'5,"0"0"4,79-8 1,32 8-1,63 4 1,16 8-1,-32-12 1,-34-8-1,-50-4 0,-24-5 0,-21-8 1,-13-8-2</inkml:trace>
    </iact:actionData>
  </iact:action>
  <iact:action type="add" startTime="463512">
    <iact:property name="dataType"/>
    <iact:actionData xml:id="d126">
      <inkml:trace xmlns:inkml="http://www.w3.org/2003/InkML" xml:id="stk120" contextRef="#ctx0" brushRef="#br0">20333 8943 0,'0'0'0,"0"0"1,0 0 0,0 0 9,0 0 1,0 0-3,137-50 1,41 0 0,20-24 2,-37-13-1</inkml:trace>
    </iact:actionData>
  </iact:action>
  <iact:action type="add" startTime="463711">
    <iact:property name="dataType"/>
    <iact:actionData xml:id="d127">
      <inkml:trace xmlns:inkml="http://www.w3.org/2003/InkML" xml:id="stk121" contextRef="#ctx0" brushRef="#br0">20288 8934 0,'0'0'7,"49"-20"2,51-9 1,65-13 0,17 5 0,-21 8 0,-49 8-1,-50 9 0,-29 4 1,-16 3-1</inkml:trace>
    </iact:actionData>
  </iact:action>
  <iact:action type="add" startTime="463858">
    <iact:property name="dataType"/>
    <iact:actionData xml:id="d128">
      <inkml:trace xmlns:inkml="http://www.w3.org/2003/InkML" xml:id="stk122" contextRef="#ctx0" brushRef="#br0">20341 8934 0,'0'0'8,"0"0"1,0 0 2,0 0-2,87-37-1</inkml:trace>
    </iact:actionData>
  </iact:action>
  <iact:action type="add" startTime="469192">
    <iact:property name="dataType"/>
    <iact:actionData xml:id="d129">
      <inkml:trace xmlns:inkml="http://www.w3.org/2003/InkML" xml:id="stk123" contextRef="#ctx0" brushRef="#br0">17826 18267 0,'0'0'2,"0"0"1,0 0 6,0 0 0,0 0 1,0 0-1,45 29 0,-7-25 0,11 4 0,9 9 1,25 3-2,16 5 3,34 4 0,32 4-3,25-4 1,17-4 0,21 4 1,20-4 0,-12-9-2,-13-3 2,-16-5-1,-25 0 0,-12 5 0,-5 3 1,1 1-1,8-1 1,8 9 0,-13 0-2,-11 0 1,-22-8 0,-24-9 1,-25-4-1,-21-4 0,-16 0 0,-13 0 1,-12 0-2,-9 0 2,-8 0 1,-3 0-4,-5 0 3,-5 0 0,5 0-2,-91-21 2,-41-16 0,-54-13-2,-17 1 1,13 11 1,16 9-1,29 5 0,17 3 0,8 0 1,21 5-1,12 7 0,8 5 2,9 4-3,4 0 2,8 0-1,8 0 2,13 0-4,12 0 3,4 0 1,5 0-4,3 0 2,5 0 0,0 0 0,4 0 0,4 0 2,4 0-3,12 0 2,26 0 1,40 8-4,43 5 3,36 3 0,13-3-2,-13-5 2,-24 0 0,-17 5-1,-13-1-1,-16 1 1,-16-5 8,-22-4-15,-11 0 18,-22-4-19,1 0 6,-8 0 5,-5 0-6,0 0 3,-8 0 0,0 0 0,0 0 1,-157-41 0,-29-1 0,-58 9-2,-21 17 2,8 7-1,1 18 0,12 11 1,24 1-1,26-4 0,41-9 0,20 0 0,18 1 3,19-1-4,14 0 0,16-4 2,12 0-2,17-4 8,12 0-14,4 0 8,9 0-1,3 0 1,5 0-1,4 0 1,0 0-3,0 0 4,0 0-3,124-12 2,0 4-1,46 4 0,29 4 1,24-5 4,-8 5-8,-4 5 1,-4 3 3,-29 4-2,-21 5 2,-20-5 1,-21 1-2,-30-1 0,-15 0-1,-17-3 2,-13-9-1,-4-13 0</inkml:trace>
    </iact:actionData>
  </iact:action>
  <iact:action type="add" startTime="471205">
    <iact:property name="dataType"/>
    <iact:actionData xml:id="d130">
      <inkml:trace xmlns:inkml="http://www.w3.org/2003/InkML" xml:id="stk124" contextRef="#ctx0" brushRef="#br0">19286 12276 0,'0'0'6,"0"0"11,0 0-14,0 0 5,0 0 2,0 0-1,0 0 1,54 0 1,-17 0-4,13-5 2,12 1 2,13 0-2,16-4-1,16 4 5,21 0-6,17-1 3,8 1-1,-4 4 1,-8 0-2,-13 0 2,-8-4-1,-4 0 1,-4 0-1,-13 0 0,-4-5 1,-4 1-1,-12 0-1,-9 0 2,0-1-1,-16 1 0,0 0 1,-4-1-1,-5 1 0,1 0 1,-5 0-1,0-1 1,-3 1-2,-5-4 1,-4-1 0,0-3 1,0-9-1,0-17 1,4-20 0,4-16-1,0-13-1,5-9 2,7-20 7,-3-12-15,-9-13 7,-12 0 0,-9 8 0,1 1 1,-13-1 0,-8 4-2,-13 1 1,-16 12 0,8 21 1,5-1 1,-5 1 0,-4-9 0,-8 0-7,-5 13 7,1 21-1,4 16 2,-1 12-8,-3 9 6,-4 0 4,-9-1-10,-4 5 5,0 8 1,0 5 2,-8-1-1,-17-8-6,-16 0 4,-17 4 11,-21 9-20,-12 7 9,-8 9 3,-16 9-7,-10 7 4,-3 13-1,4 9 2,13 3-1,20-8 0,25-8 0,28-9 0,22-7 0,16-5 1,12 4 0,9-4-2,8 0 3,9 1-3,7-1 1,1 0 1,3 8-1,1 13 0,4 25 0,0 24 2,0 34-3,-4 45 2,-1 25 4,-7 17-10,3 4 5,9-21 0,8-13 1,9-8-2,3-24 4,5-38-5,8-29 3,8-20-1,17-21 0,16-25 0</inkml:trace>
    </iact:actionData>
  </iact:action>
  <iact:action type="add" startTime="473350">
    <iact:property name="dataType"/>
    <iact:actionData xml:id="d131">
      <inkml:trace xmlns:inkml="http://www.w3.org/2003/InkML" xml:id="stk125" contextRef="#ctx0" brushRef="#br0">19079 9965 0,'0'0'6,"0"0"4,0 0-1,29-78 0,25 11 0,29-11 1,20 3-2,13 9 2,0 8 0,12 4-2,1 4 3,7 5-2,5 3 1,4 14-1,4 7 0,0 8 1,-1 5-1,-7 8 0,-4 8 1,-1 9-1,-3 4 0,-13 3 0,-17-3 0,-12 0 1,-12-5-1,-9 1 1,0 0-1,9 3 1,12 9-1,0 9-1,-8 3 2,-17 0-1,-16 1 0,-17-5 1,-13 0 0,-7 1-2,-9 3 2,-4 13-1,0 12 0,0 29 0,-4 34 0,-9 28 1,-3 21-1,-1 0 1,5-4-1,-5-13 0,-3-24 1,3-46-2,1-25 2,3-16-1,1-9 0,-1-3 0,-3 3 10,-5 0-19,-8 5 9,-12 8 1,-9 4-1,-4-4 0,-8-1 0,-12 5 1,-13-4-1,-21-4 3,-12-13-2,-8-8 0,-17-4-5,-8-4 4,0-5 1,21-12-1,20-12 0,29-4 0,17-9 2,8-12 3</inkml:trace>
    </iact:actionData>
  </iact:action>
  <iact:action type="add" startTime="476990">
    <iact:property name="dataType"/>
    <iact:actionData xml:id="d132">
      <inkml:trace xmlns:inkml="http://www.w3.org/2003/InkML" xml:id="stk126" contextRef="#ctx0" brushRef="#br0">18331 18374 0,'-42'13'1,"-12"7"0,-24 9 10,-1 0-3,13-8 1,12-9 1,9-7-1,-1-10 1,-8-3 0,-20-8 0,-17-9-2,-17 0 3,-7-4-4,7-4 3,13 0 0,16 0-1,17-5 0,8 1 1,9-4-1,3-9 0,5-4 0,8-4 0,0-8 1,13-9-1,7-7 0,5-26 1,0-16-1,4-9 0,0 1 1,4 8-2,0 12 2,-4 16-1,5 18 0,3 12 0,4 3 1,5 6-1,12 3 1,16 0-1,22 0 0,19-4 1,14 0-1,-13 8-1,-9 17 3,-3 13-3,-1 7 1,1 5 0,16 4 1,8 4 0,9 4 1,3 4-4,9 5 2,4-1 1,-8-4 0,-17-4-2,-24-4 1,-21 0 0,-17 0 1,-8 0-1,-4 0 1,-5 5-2,-3-1 3,0 0-3,-5 0 2,0 0-2,1 0 2,-5 0 0,0 1 0,1 3-2,7 4 2,-3 9-2,7 12 2,9 29-1,4 25 1,0 17-2,-4-1 2,-8-12-1,-9-8 0,-3-13 1,3 5-1,-12 4 0,4 8 0,0 0 2,-4-5-3,0-11 1,0-13 0,0-9 0,0-3 1,0-5-1,0-3 0,0-5 4,0 0-7,0 0 3,-4 0 1,0 0-1,4 4 1,-12 1-2,3-1 2,1 0-1,0 0 0,-4 5 0,-5-1 0,-4 1 0,-4-1 1,-4 1 3,-16-1-8,-5 4 6,-12-3-3,-8-5 1,-5-8 1,-20 0-1,-16 0 0,-18 0 1,-3-4-1,-5-4 0,13-13 0,0-16 0,-41-75 0,-55-157 0</inkml:trace>
    </iact:actionData>
  </iact:action>
  <iact:action type="add" startTime="480101">
    <iact:property name="dataType"/>
    <iact:actionData xml:id="d133">
      <inkml:trace xmlns:inkml="http://www.w3.org/2003/InkML" xml:id="stk127" contextRef="#ctx0" brushRef="#br0">19485 9787 0,'0'0'5,"0"0"4,0 0 0,-54 50 1,46 0 0,4 45-1,12 70 0,9 100 3,-17 42-4,-5-22 2,1-32-2,-8-34 1,8-45 1,0-29-1,4-29 1,12-29-1,25-16 2,9-30-2,20-33 2</inkml:trace>
    </iact:actionData>
  </iact:action>
  <iact:action type="add" startTime="498274">
    <iact:property name="dataType"/>
    <iact:actionData xml:id="d134">
      <inkml:trace xmlns:inkml="http://www.w3.org/2003/InkML" xml:id="stk128" contextRef="#ctx0" brushRef="#br0">22762 14731 0,'0'0'2,"0"0"-1,0 0 9,0 0-1,0 0 0,0 0 1,-46-4 0,30-21-2,-1-17 2,-16-16-1,0-12 0,-4-9 0,4-3 0,4 3 3,8 8-5,4 1 3,9 4-1,8 4 1,4 0 0,13-5-2,12-3 2,16 4-1,17 0 0,13-1 0,12 1 1,0 4-2,-9 12 2,-7 21 2,7 9-6,13 11 4,17 9-1,3 4 0,-3 5 1,-21 3-1,-9 5 0,-3 3 1,-1 5-2,-3 0 2,-13 0-1,0 0 0,-9 0 1,1-1 0,-5 5-1,-3 5 0,-5 3 0,-4 0 1,-8-4-1,-4 0 0,-5 0 1,-8 1-2,-3-1 4,-10 4-5,-11 8 3,-13 5-1,-12 0 0,-17-5 1,-17 1-1,-16-5 1,-16 1 0,-18-5 0,-11-4 0,-13 4-1,-4-8 3,8-12-9,9-9 7,24-4-1,13 5 1,16-5 0,17 0-2,12 0 4,12-4-4,14 0 0,7 0 1,8 0 1,5 0-2,0 0 2,4 4-2,8 9 4,12 28-4,38 50 1,37 42 2,25 12-2,8-5-1,-4-3 3,-8-9 0,-13-20-2,-20-25 0,-21-25 2,-13-17-8,-16-16 7,-4-9 0,-17-3-1,1-5 1,-9-8-2,0 0 7</inkml:trace>
    </iact:actionData>
  </iact:action>
  <iact:action type="add" startTime="499557">
    <iact:property name="dataType"/>
    <iact:actionData xml:id="d135">
      <inkml:trace xmlns:inkml="http://www.w3.org/2003/InkML" xml:id="stk129" contextRef="#ctx0" brushRef="#br0">18037 15464 0,'-41'16'6,"-13"1"3,-25-9 0,-24-16 1,-55-21 0,-53-13 0,-62-20 2,-25 8-1,1 5-5,15-1 3,30 4 1,16-7 0,29-5 0,29-13-1,21-16 0,25-12-1,24-9 2,25-8-2,30-4 3,28-16-2,16-5-1,38-33 2,38-37-1,24 0 2,24 12-3,-3 33 1,12 38 1,13 25-2,8 20 6,12 21-9,13 16 3,-1 17 0,1 17 1,-1 12 0,-3 12 1,4 9 0,12 8-2,4 0 2,4 8-1,5 13 1,-13 4-1,-13 12 0,-7 8 0,-13 9 1,-13 4-1,-24-4 0,-25-9 1,-21-7-2,-8 7 2,-4 13 0,-5 12-2,-7 9 1,-18 4 1,-7-9-1,-13-3 0,-8 7 1,-8 5-1,-13 8 0,-25 9 0,-29-9 1,-32-4 0,-34-13 0,-62 17-1,-58 17 0,-49-9 0,-21-20 0,24-54 2,51-83-2,20-87-1</inkml:trace>
    </iact:actionData>
  </iact:action>
  <iact:action type="add" startTime="501922">
    <iact:property name="dataType"/>
    <iact:actionData xml:id="d136">
      <inkml:trace xmlns:inkml="http://www.w3.org/2003/InkML" xml:id="stk130" contextRef="#ctx0" brushRef="#br0">20780 18639 0,'0'0'6,"0"0"4,-50 29-1,21-25-1,-16-8 2,-30-12-1,-24-9 0,-13 0 1,9 0 0,8-4 1,4-16-3,4-22 1,8-16 4,13-16-4,12 0 1,13-1 0,4 1-1,8 4-4,8 4 4,4 0 1,5 0-2,-5-1 2,9 6-2,4 11 3,4 13-2,4 0 0,4 0 1,9-5-1,8-7 0,12-9 0,13 4 1,4 9-1,-1 16 0,5 13 0,0 8 0,8 8 1,21 0-2,21 4 3,16 5-2,17 7 0,12 5 0,0 0 0,8 0 2,-4 0-3,-12 0 3,-12 0-4,-18-1 4,-15 1-2,-5 0-1,-12 4 2,-9 0-1,-4 8 1,1 5-1,7 3 0,-3 5 5,-1 0-9,-3 4 4,-5 0 0,0 4 0,4 8 1,-3 8-1,-5 5 1,-4 4-2,-9 0 1,-7-5 1,-13-7-1,-9-9 0,-7-4 0,-5-4 1,0 0-1,-4 4 0,0 12 0,1 25 1,-10 29 0,-7 25-2,-13 9 2,0-13-1,-4 4 0,0 4 1,0 4-1,5-12 0,7-25 5,-4-24-9,5-14 5,3-11-2,1-5 1,4-4 0,-5 0 2,5-8-3,-4 0 1,-1 0 1,1 0-1,-5-5 0,-3 1 0,-9 0 1,-13-5-1,-20 1 0,-33 0 0,-37 3 2,-34 1-3,-24-5 2,-9-3-2,5-13 2,-9-4 0,0-9-2,-37-20 3,-45-37-2,-71-67-1,-78-91 1</inkml:trace>
    </iact:actionData>
  </iact:action>
  <iact:action type="add" startTime="506827">
    <iact:property name="dataType"/>
    <iact:actionData xml:id="d137">
      <inkml:trace xmlns:inkml="http://www.w3.org/2003/InkML" xml:id="stk131" contextRef="#ctx0" brushRef="#br0">22290 16176 0,'0'0'3,"0"0"-3,0 0 11,0 0-2,0 0-1,0 0 1,0 0 0,0 0 0,0 0 4,33 41-6,-16-33 1,3 5 2,18 3-1,20 9 0,33 4 0,24 0 0,14-8 2,-9-5 4,-17-3-6,-20-1-4,-17 1 3,-16-5 3,-13 0-3,-8-4 1,-8 1 0,-5-1 1,1-4 0,-1-9-1,5-11 0</inkml:trace>
    </iact:actionData>
  </iact:action>
  <iact:action type="add" startTime="507178">
    <iact:property name="dataType"/>
    <iact:actionData xml:id="d138">
      <inkml:trace xmlns:inkml="http://www.w3.org/2003/InkML" xml:id="stk132" contextRef="#ctx0" brushRef="#br0">23320 15737 0,'0'0'3,"0"0"8,-41 50 0,33-34-1,3-4-3,5-3 21,0-1-28,0-4 0,5 0 12,3 5-1,8 7-6,22 17 5,20 21-1,20 17 1,9 7-4,-8-12 5,-9-8-3,-8-8 2,-4-4-1,-4-9 0,-9-4 0,-3-8 1,-9-4-1,-4-5 0,-4 1 1,-5-5-1,-3-4-1,-5 1 2,-3-5-1,-1 0 0,-8 0 1,0 0-1,0 0 7,0 0-13,-21 9 8,-16 8-3,-46 12 2,-78 25-1,-34 12 0,-3 9 0,36-9 1,51-24-1,32-34 1,17-37-1</inkml:trace>
    </iact:actionData>
  </iact:action>
  <iact:action type="add" startTime="509620">
    <iact:property name="dataType"/>
    <iact:actionData xml:id="d139">
      <inkml:trace xmlns:inkml="http://www.w3.org/2003/InkML" xml:id="stk133" contextRef="#ctx0" brushRef="#br0">23502 17956 0,'0'0'6,"0"0"4,0 0 0,0 0-1,0 0 0,0 0 0,0 0 1,0 0-2,50 33 2,0-29-1,28-4 0,38-4 1,33-4-1,17-5 2,-1 5 0,-8 0-1,-16 0 1,-29 3-4,-30 5 3,-24 0-1,-16 0 2,-13 0-4,-9 0 3,-7 0 0,-9 0-5,-4 0 4,0 0 0,-99-8 2,-30 0-2,-28 4 4,0 4-4,24-4-3,22-1 3,20 1 0,25 0 1,16 4-1,17 0 0,4 0 1,8-4-2,9 4 1,8 0 1,4 0-2,0 0 2,0 0-1,86-4 1,39 0-1,52 0 1,18-1-1,-17 5 0,-29-4 1,-37-4-2,-30 0 2,-24 0 0,-16 3-2,-18 1 2,-3 4 0,-13 0-2,-8 0 1,0 0 0,0 0 0,-182-37 2,-37 8-2,-4 12 0,20 22 0,50 7 0,29 5 1,37 3 4,21-3-9,24-5 3,13-3 1,13-5 2,7-4-3,9 0 1,0 0 0,0 0 1,0 0-2,174 8 2,-4-4-1,37 0 2,-9 0 2,-32 0-8,-38-4 4,-37-4 0,-33 4 1,-25 0-1,-12 0 0,-13 4 1,-8-4-3,0 0 4,-112 17-3,-57 0 3,-34 12-2,29 4-1,50-4 2,45-4 0,26-5-2,24-7 1,12-5 1,9-4-1,8-4 2,8 0-2,25 0 0,38 0-1,49 0 2,29-8-1,-1-9 0,-28 1 1,-37 3 4,-29 9-10,-33 0 5,-13 4 0,-8 0 0,0 0 0,-95 0 1,-21 0-1,-29 0 1,4 4 0,13 4-2,33-3 1,21-1 1,20-4-1,17 0 1,16 0-2,13-4 1,8-1 2,0 5-3,0 0 2,161-29-1,13 13 1,24-1-1,-16 1 2,-45 3-3,-42 5 0,-37 0 2,-25 4-1,-16 4 0,-17 0 0,0 0 0,0 0 3,-199-9-5,25 9 4,0 13-3,38-5 1,37 0 1,28-4-1,26 1 0,12-1 0,12-4 1,4 0 3,9 0-7,8 0 2,0 0 3,0 0-4,108 0 3,32 0-1,47-4 1,-9-5-1,-38 1 0,-45 4 0,-37 0 1,-16 0-1,-26 4 1,-12 0-2,-4 0 1,0 0 2,-207-13-2,-37 5-1,-16 12 1,49 0 1,62 9 0,37-5-2,42-4 3,32-8-3,26-9 1,12 13 0</inkml:trace>
    </iact:actionData>
  </iact:action>
  <iact:action type="add" startTime="514427">
    <iact:property name="dataType"/>
    <iact:actionData xml:id="d140">
      <inkml:trace xmlns:inkml="http://www.w3.org/2003/InkML" xml:id="stk134" contextRef="#ctx0" brushRef="#br0">24152 17857 0,'0'0'2,"0"0"-1,-33 41 9,12-20-1,0-1 1,-8 1-1,-8 0 0,-17 0 0,-24 8 0,-38 20 2,-33 26 1,-12 28-5,-5 9 3,38-21 0,29-20-2,37-22 2,16-20 0,21-12 0,13-13-4,8-8 3,4 4 1</inkml:trace>
    </iact:actionData>
  </iact:action>
  <iact:action type="add" startTime="514783">
    <iact:property name="dataType"/>
    <iact:actionData xml:id="d141">
      <inkml:trace xmlns:inkml="http://www.w3.org/2003/InkML" xml:id="stk135" contextRef="#ctx0" brushRef="#br0">24421 17588 0,'0'0'7,"0"0"3,0 0-1,41 49 2,-12-16-3,13 17 2,15 16-1,18 21 0,16 25 3,12 12-5,-12-4 2,-16-16 1,-21-30 0,-13-20-2,-4-8 1,-8-5 0,0-4 2,-4-4 0,8-4-5,-4-4 3</inkml:trace>
    </iact:actionData>
  </iact:action>
  <iact:action type="add" startTime="517668">
    <iact:property name="dataType"/>
    <iact:actionData xml:id="d142">
      <inkml:trace xmlns:inkml="http://www.w3.org/2003/InkML" xml:id="stk136" contextRef="#ctx0" brushRef="#br0">25141 16093 0,'0'0'2,"0"0"-2,0 0 7,0 0 3,0 0 0,0 0-2,0 0 3,0 0-3,0 0 3,-29-54-3,-17 29 1,-24-4 1,-29-8-2,-17 0 3,-13-1 0,-3 5-3,4 0 2,12 4-1,8 9 0,9 11 0,8 18 1,-12 20-1,-9 37 0,-4 33 0,13 29 2,12 9-2,16-4-1,17-1 2,4 5 10,5 8-20,16-5 9,12-3 1,17-9 0,20 5-3,26 3 2,24-3 0,25-9 1,21-16 3,-1-21-8,-3-25 5,-5-21-1,-11-20 4,-1-9-3,0-3-5,-5-1 5,1-4 2,0-8-2,8-13-7,5-7 8,7-14-2,1-16 1,-13-24 1,-21-26 0,-24-7-6,-17-22 4,-12-28 1,-5-22 1,1-44 1,-9-18-8,-4 38 7,-4 33-3,-8 46 1,-4 45 2,-1 25-2,-7 13-1,-22-5 1,-28-8 1,-50-4 3,-33-4-8,-25-5 15</inkml:trace>
    </iact:actionData>
  </iact:action>
  <iact:action type="add" startTime="520607">
    <iact:property name="dataType"/>
    <iact:actionData xml:id="d143">
      <inkml:trace xmlns:inkml="http://www.w3.org/2003/InkML" xml:id="stk137" contextRef="#ctx0" brushRef="#br0">3213 15302 0,'0'0'6,"0"0"4,0 0 0,0 0-2,107 13 1,34-5 1,41-8-1,8 0 3,1 0-3,-26 0 0,-24 4 1,-17-4-2,0 0 5,8 0-4,1 0 1,-13-4-2,-17 0-1,-12-5 2,-16-3 0</inkml:trace>
    </iact:actionData>
  </iact:action>
  <iact:action type="add" startTime="520898">
    <iact:property name="dataType"/>
    <iact:actionData xml:id="d144">
      <inkml:trace xmlns:inkml="http://www.w3.org/2003/InkML" xml:id="stk138" contextRef="#ctx0" brushRef="#br0">4471 15447 0,'0'0'1,"0"0"0,0 0-1,0 0 10,0 0-2,0 0 2,-17 41-1,13 30 1,-25 70 0,4 57 0,0 34-2,9-4 2,7-34-1,9-32 0,0-42 0,9-33 1,7-25-1,9-29 1,8-29-2</inkml:trace>
    </iact:actionData>
  </iact:action>
  <iact:action type="add" startTime="521190">
    <iact:property name="dataType"/>
    <iact:actionData xml:id="d145">
      <inkml:trace xmlns:inkml="http://www.w3.org/2003/InkML" xml:id="stk139" contextRef="#ctx0" brushRef="#br0">5265 16370 0,'0'0'7,"0"0"1,0 0 2,0 0 0,0 0 0,62 21-2,8-21 2,38-4-2,20 0 1,17 0 2,0 4 2,8 4-4,-13 0 1,-7-4-2,-21 0-1,-17 4 1,-17 0 2,-20-4 0,-21-4-1,-16-8 0</inkml:trace>
    </iact:actionData>
  </iact:action>
  <iact:action type="add" startTime="521502">
    <iact:property name="dataType"/>
    <iact:actionData xml:id="d146">
      <inkml:trace xmlns:inkml="http://www.w3.org/2003/InkML" xml:id="stk140" contextRef="#ctx0" brushRef="#br0">6274 15153 0,'0'0'8,"0"0"1,0 0 1,-45 75-1,16-1 0,-8 50 1,4 54 2,12 46-5,13 24 3,8-3-1,12-18 1,5-45-2,-1-53 3,1-42-3,-1-29 2,5-25-2,-5-25 3,-16-8-3</inkml:trace>
    </iact:actionData>
  </iact:action>
  <iact:action type="add" startTime="521788">
    <iact:property name="dataType"/>
    <iact:actionData xml:id="d147">
      <inkml:trace xmlns:inkml="http://www.w3.org/2003/InkML" xml:id="stk141" contextRef="#ctx0" brushRef="#br0">7925 14780 0,'0'0'14,"0"0"-10,0 0 7,0 0-3,0 0 2,0 0-1,0 0 1,0 0-2,42 25 2,-38-21-1,0-4 0,0 0 1,0 0-1,0 0 1,0 0-1,1 0 0,-5 0 0,0 0 1,0 0-2,0 0 2,0 0-1,0 0 0,0 0 1,0 0-2,0 0 2,0 0-1,-104-49 0,67 28 0,0 4 1,4 5 0,4 4-1,4 4 0,0 4 0,4 0 1,5 0-1,-1 0 0,5 4 0,-1 0 0,1 0 1,4-4-1,-1 0 1,5 0-1,0 0 0,0 0 0,4 0 0,0 0 0,0 0 1,0 0-1,153 37 0,-41-16 0,41-4 1,12-9-1,13-12 1,-8-13 2,-38-4-3,-28 1 0,-22-1 2,-24 9 3,-20 3-12,-14 5 8,-7 0-2</inkml:trace>
    </iact:actionData>
  </iact:action>
  <iact:action type="add" startTime="522470">
    <iact:property name="dataType"/>
    <iact:actionData xml:id="d148">
      <inkml:trace xmlns:inkml="http://www.w3.org/2003/InkML" xml:id="stk142" contextRef="#ctx0" brushRef="#br0">8595 14515 0,'0'0'0,"0"0"0,-4 58 0,-4 38 1,-13 90 1,-8 58 8,-4 42 0,-8 8-1,8-58 0,12-37-1,5-55 3,11-32-2,10-16-1,11-10 4,-8-28-4,5-33 1</inkml:trace>
    </iact:actionData>
  </iact:action>
  <iact:action type="add" startTime="522845">
    <iact:property name="dataType"/>
    <iact:actionData xml:id="d149">
      <inkml:trace xmlns:inkml="http://www.w3.org/2003/InkML" xml:id="stk143" contextRef="#ctx0" brushRef="#br0">3767 17596 0,'0'0'7,"0"0"2,0 0 0,0 0 1,0 0-1,0 0 0,58-8 1,17-1-1,49 1 1,33 8-2,58 8 4,21 5-4,66-1 1,16-8 0,34-12 0,12-4 0,-12-5 1,-13 5 0,-57 12-2,15 4 2,-48 8-1,-9 5 0,8-5 1,-37-8-2,-17-12 2,-24-13-1</inkml:trace>
    </iact:actionData>
  </iact:action>
  <iact:action type="add" startTime="524286">
    <iact:property name="dataType"/>
    <iact:actionData xml:id="d150">
      <inkml:trace xmlns:inkml="http://www.w3.org/2003/InkML" xml:id="stk144" contextRef="#ctx0" brushRef="#br0">22861 17091 0,'0'0'5,"4"-50"4,25-37 0,37-62 2,63-37-1,53 12-2,45 16 2,30 18-2,16 28 2,-25 33-1,-29 63 1,-45 45-1,-54 33-1</inkml:trace>
    </iact:actionData>
  </iact:action>
  <iact:action type="add" startTime="525033">
    <iact:property name="dataType"/>
    <iact:actionData xml:id="d151">
      <inkml:trace xmlns:inkml="http://www.w3.org/2003/InkML" xml:id="stk145" contextRef="#ctx0" brushRef="#br0">9837 17670 0,'0'0'9,"0"0"-3,0 0 3,0 0 1,70 17-2,-4-13 3,46 4-3,49 1 2,67 11 0,82 1-2,38-4 2,20-5-1,-16-4-1,-26 1 3,-48-18-2,-67 1 0,-46 0 1,-53-1-1,-38 1 0,-24-4 0,-13-5 0</inkml:trace>
    </iact:actionData>
  </iact:action>
  <iact:action type="add" startTime="525707">
    <iact:property name="dataType"/>
    <iact:actionData xml:id="d152">
      <inkml:trace xmlns:inkml="http://www.w3.org/2003/InkML" xml:id="stk146" contextRef="#ctx0" brushRef="#br0">9907 16035 0,'0'0'6,"0"0"3,0 0 1,0 0-1,50 16 0,16-3 2,29-1-3,25 1 1,17-1 2,-5-4-1,-12 1 0,-25-1-1,-20-4 2,-18 0-4,-11 0 4,-9-4-3,0-4 1,5 0 0</inkml:trace>
    </iact:actionData>
  </iact:action>
  <iact:action type="add" startTime="526048">
    <iact:property name="dataType"/>
    <iact:actionData xml:id="d153">
      <inkml:trace xmlns:inkml="http://www.w3.org/2003/InkML" xml:id="stk147" contextRef="#ctx0" brushRef="#br0">11512 15194 0,'0'0'7,"0"0"3,0 0-1,21 79 1,8 70-1,-8 91 2,-1 71-4,-7-1 4,-17-45-3,-1-66 2,-3-66-2,4-51 2,8-36 0,4-30-1,-8-16-1,0 0 2,71-240 0</inkml:trace>
    </iact:actionData>
  </iact:action>
  <iact:action type="add" startTime="526297">
    <iact:property name="dataType"/>
    <iact:actionData xml:id="d154">
      <inkml:trace xmlns:inkml="http://www.w3.org/2003/InkML" xml:id="stk148" contextRef="#ctx0" brushRef="#br0">11636 14954 0,'0'0'2,"0"0"-2,0 0 6</inkml:trace>
    </iact:actionData>
  </iact:action>
  <iact:action type="add" startTime="526577">
    <iact:property name="dataType"/>
    <iact:actionData xml:id="d155">
      <inkml:trace xmlns:inkml="http://www.w3.org/2003/InkML" xml:id="stk149" contextRef="#ctx0" brushRef="#br0">10958 14838 0,'0'0'5,"0"0"4,0 0 0,0 0 1,66 54-1,21-29 1,16-4-1,-3-13 1,-13-4-2,-13 0 2,-8 5 0,0-1-1,9 4 0,8 5 0,16-1 0,13 5 1,-1-4-2,-11-5 3,-22-4 0,-20-3-5,-16-1 5,-13-8-2,-21-13 0</inkml:trace>
    </iact:actionData>
  </iact:action>
  <iact:action type="add" startTime="527122">
    <iact:property name="dataType"/>
    <iact:actionData xml:id="d156">
      <inkml:trace xmlns:inkml="http://www.w3.org/2003/InkML" xml:id="stk150" contextRef="#ctx0" brushRef="#br0">12650 16176 0,'0'0'6,"0"0"3,-45 16-1,32-7 2,5-1 0,8-8-1,29 25 0,33-5 0,66 9 2,42 0-3,12-8 2,-21-9 1,-41-7 2,-41-5-8,-38-5 8,-28 1-7,-13 4 4</inkml:trace>
    </iact:actionData>
  </iact:action>
  <iact:action type="add" startTime="527361">
    <iact:property name="dataType"/>
    <iact:actionData xml:id="d157">
      <inkml:trace xmlns:inkml="http://www.w3.org/2003/InkML" xml:id="stk151" contextRef="#ctx0" brushRef="#br0">12782 15795 0,'0'0'6,"0"0"4,0 0 0,50 66-1,20 71 1,30 111 1,-1 63-4,-8-13 3,-33-79-1,-17-82 0,-12-79 1</inkml:trace>
    </iact:actionData>
  </iact:action>
  <iact:action type="add" startTime="527601">
    <iact:property name="dataType"/>
    <iact:actionData xml:id="d158">
      <inkml:trace xmlns:inkml="http://www.w3.org/2003/InkML" xml:id="stk152" contextRef="#ctx0" brushRef="#br0">14106 15310 0,'0'0'7,"0"0"2,0 0 1,0 0 0,-4 62-2,13-28 3,-1-1-3,0 0 2,-4-4 0,0-4-2,5-5 1,-9-7 0,0-5 1,0 0-2,0-4 3,0 1-2,0-5 1,0 0-1</inkml:trace>
    </iact:actionData>
  </iact:action>
  <iact:action type="add" startTime="527905">
    <iact:property name="dataType"/>
    <iact:actionData xml:id="d159">
      <inkml:trace xmlns:inkml="http://www.w3.org/2003/InkML" xml:id="stk153" contextRef="#ctx0" brushRef="#br0">13999 15372 0,'0'0'2,"0"0"-2,0 0 12,0 0-7,0 0 4,0 0 0,0 0 0,-21 50 0,54-25 1,42 12-2,53 9 2,50-1-1,12-7 1,1-9 0,-22-13-2,-32-3 2,-38-5 0,-29 0-1,-20-4 0,-17-4 0,-8-8 0,-9-17 3</inkml:trace>
    </iact:actionData>
  </iact:action>
  <iact:action type="add" startTime="528200">
    <iact:property name="dataType"/>
    <iact:actionData xml:id="d160">
      <inkml:trace xmlns:inkml="http://www.w3.org/2003/InkML" xml:id="stk154" contextRef="#ctx0" brushRef="#br0">14533 15530 0,'0'0'1,"-29"66"-1,12 25 8,13 71 1,20 86 1,5 46 1,4-25-2,-8-45 2,-9-63-3,4-49 3,5-79-3,-17-33 2</inkml:trace>
    </iact:actionData>
  </iact:action>
  <iact:action type="add" startTime="529144">
    <iact:property name="dataType"/>
    <iact:actionData xml:id="d161">
      <inkml:trace xmlns:inkml="http://www.w3.org/2003/InkML" xml:id="stk155" contextRef="#ctx0" brushRef="#br0">12691 18151 0,'0'0'6,"0"0"3,0 0 1,0 0-1,0 0 1,0 0-1,0 0 0,0 0 0,-4-54 1,21 37-2,24 1 2,42-9-1,49 0 1,55-8-1,32-4 0,4 8 0,-8 0 2,-8 4-3,-21 8 1,-16 5 1,-9-1-1,1 1 2,16-17-3,24-17 2</inkml:trace>
    </iact:actionData>
  </iact:action>
  <iact:action type="add" startTime="532209">
    <iact:property name="dataType"/>
    <iact:actionData xml:id="d162">
      <inkml:trace xmlns:inkml="http://www.w3.org/2003/InkML" xml:id="stk156" contextRef="#ctx0" brushRef="#br0">2989 14979 0,'0'0'2,"0"0"-1,0 0 10,0 0-3,0 0 1,0 0 0,17 79 1,8 16-1,0 58 1,8 54 0,-9 21-2,10 16 2,-1-12-1,0-25 1,0-29-2,-8-33 2,-9-37 0,-8-30-1,9-20-1,-9-16 1,-8-13 1,9-21 1,-9-12-3,0 4 1</inkml:trace>
    </iact:actionData>
  </iact:action>
  <iact:action type="add" startTime="532530">
    <iact:property name="dataType"/>
    <iact:actionData xml:id="d163">
      <inkml:trace xmlns:inkml="http://www.w3.org/2003/InkML" xml:id="stk157" contextRef="#ctx0" brushRef="#br0">3155 14801 0,'0'0'6,"0"0"3,0 0 1,0 0-1,41-54 1,9 5-1,16-13 0,25 4 1,8 4-2,9 8 2,16 9-1,8 0 1,17-1-1,17 1 0,8 4 1,24 0 0,13 0-2,0 0 3,0-5-3,0 5 3,-12 4-4,-9 0 3,0 4-1,-3 5 0,3-1 1,9 4-1,3 5 1,-7 4-1,16 4 0,0 4 0,-4 4 0,-5 0 1,5 4-2,-12 0 3,-5-3-3,0-1 1,1 0 1,-9 4 0,-9 0-1,-19 1 0,-34-1 4,-21 0-5,-12 1 1,-13 3 1,-8-4-1,-12 1 0,-8-1 1,-13 0-2,-8 5 1,-5-5 1,-3 4-3,-5 1 2,1-1 3,-5 1-6,0-1 4,0 4-1,1 9 0,3 17 0,9 36 1,0 38-2,-13 25 3,-4 16-2,-8 9-1,-4 4 2,-5 4-1,-3-21 1,-1-29-1,5-16 0,-1-1 0,-3 9 0,-1-4 2,1-13-3,-1-20 1,5-21 1,-1-8-2,1-9 2,-1 1 0,1-1-2,-5 0 2,1 5-1,-5 8 1,-4 8-1,-4 8 0,-4 1 0,-4-1 0,0-12 0,-5-4 1,-3-5-1,-1-3 1,-3-9-2,3-4 3,-3-4-3,-9 0 1,-13 13 1,-11 3-1,-22 5 0,-41 8 1,-45 12-2,-66 17 3,-63 13-3,-33-9 2,-28-13-2,16-15 2,16-10-1,29-24 0,30-25 0</inkml:trace>
    </iact:actionData>
  </iact:action>
  <iact:action type="add" startTime="536632">
    <iact:property name="dataType"/>
    <iact:actionData xml:id="d164">
      <inkml:trace xmlns:inkml="http://www.w3.org/2003/InkML" xml:id="stk158" contextRef="#ctx0" brushRef="#br0">11285 17053 0,'0'0'3,"0"0"-3,0 0 17,0 0-14,0 0 4,0 0 2</inkml:trace>
    </iact:actionData>
  </iact:action>
  <iact:action type="add" startTime="538703">
    <iact:property name="dataType"/>
    <iact:actionData xml:id="d165">
      <inkml:trace xmlns:inkml="http://www.w3.org/2003/InkML" xml:id="stk159" contextRef="#ctx0" brushRef="#br0">11032 17215 0,'0'0'8,"0"0"1,0 0 2,0 0-4,0 0 3,0 0-1,0 0 0,0 0 0,-29 41 1,29-37-1,0-4 0,5 0 1,-1 0-2,8 0 3,13 0-3,25 0 3,36 0-3,39 0 2,7 0-2,9-4 4,-17-4-5,-25 4 3,-8 4 0,-16 0-1,-9 4 0,-8 0 1,-5 0-2,-15 0 2,-5 1-1,-13-1 0,-3 0 1,-5 0-1,1 0-1,-5-4 2,-4 0 1,0 0-4,-4 0 2,0 0 1,0 0-1,0 0 0,0 0 0,0 0 0,-144 13 7,61-5-12,-16 0 5,-5-4 0,9-4 1,8-4-1,8 0 0,9 4 0,12 0 1,4 0-1,13 4 0,8-4 1,8 0-1,9 0 0,-1 0 5,5 0-10,3 0 6,5 0-2,0-4 2,4 4 1,0 0-4,0 0 3,91-17 0,-8 13-2,33-4 3,12-4-2,-4-1 0,-25 5 0,-20 0 5,-25 3-9,-13 1 4,-20 4 1,-5 0-2,-3 0 3,-9 0-4,0 0 2,-4 0 1,0 0-1,0 0 2,-99 25-2,4-8 0,-13-5 0,13-4 0,20-3 1,26-1-1,20-4 1,12 0-1,13-4-1,4 4 3,0 0-3,182-125 2</inkml:trace>
    </iact:actionData>
  </iact:action>
  <iact:action type="add" startTime="539963">
    <iact:property name="dataType"/>
    <iact:actionData xml:id="d166">
      <inkml:trace xmlns:inkml="http://www.w3.org/2003/InkML" xml:id="stk160" contextRef="#ctx0" brushRef="#br0">14384 16880 0,'0'0'5,"0"0"5,0 0 0,0 0-1,0 0 0,0 0 0,0 0 1,0 0 0,58 16-2,-5 1 1,42 8 0,46-1 2,41 1 0,0-8-4,-16-5 3,-21 1 0,-25-9-1,-38-4 0,-32 0 1,-17 0-1,-16 0-1,-9 4 3,-8 0-2,-13 0 0,-40 4 0,-67 5 2,-67 8-3,-53 3 2,9 5-1,32-8 0,46-4 1,46-5-2,32 0 5,25-3-6,17-5 2,13 0 0,11-4 0,5 0 0,8 0 0,9 0 0,32 4 2,38 0-3,37 0 1,8-4 1,1 5-1,-18-1 0,-24 4 2,-25 0-3,-29-4 1,-16-8 1</inkml:trace>
    </iact:actionData>
  </iact:action>
  <iact:action type="add" startTime="548091">
    <iact:property name="dataType"/>
    <iact:actionData xml:id="d167">
      <inkml:trace xmlns:inkml="http://www.w3.org/2003/InkML" xml:id="stk161" contextRef="#ctx0" brushRef="#br0">5679 12574 0,'0'0'2,"0"0"1,0 0 5,0 0 4,0 0-4,0 0 0,-46-25 2,21 25-2,-8 0 2,-12 4 0,-22 4-1,-11 5 0,-5-5 0,5-8 1,-1-12-1,4-9 2,5-12-2,8-5 0,12-3 0,9-5 0,12-3 0,17-1 1,12-8-1,20-29 1,30-33-1,49-29 0,17 8-1,21 25 3,16 21-2,-4 21 0,-21 20 2,-16 21-3,-30 20 4,-15 17-6,-1 17 3,0 16 1,0 17-1,-12 25 1,-13 16 10,-28 4-20,-30 5 8,-32 4 1,-47 8 0,-40 4 1,-5-21-1,13-25 1,12-28 1,29-46-2,-8-46-1</inkml:trace>
    </iact:actionData>
  </iact:action>
  <iact:action type="add" startTime="550019">
    <iact:property name="dataType"/>
    <iact:actionData xml:id="d168">
      <inkml:trace xmlns:inkml="http://www.w3.org/2003/InkML" xml:id="stk162" contextRef="#ctx0" brushRef="#br0">24826 16354 0,'-95'-46'6,"-25"-12"5,-45-16-4,-5-9 3,17 25 0,16 33-2,9 38 2,-25 78-2,-21 95 3,13 104-2,16 49 1,17-16-2,86-25 3,55-62-3,57-20 1,75-43 1,29-86-1,20-58 0,71-87 0,49-103 0,-16-100 0,-41-58 1,-83 21-1,-71 25 1,-33 54-1,-53 36 1,-34 43-2,-24 28 2,-25 29-1,-54 33-1,-83 42 2</inkml:trace>
    </iact:actionData>
  </iact:action>
  <iact:action type="add" startTime="553914">
    <iact:property name="dataType"/>
    <iact:actionData xml:id="d169">
      <inkml:trace xmlns:inkml="http://www.w3.org/2003/InkML" xml:id="stk163" contextRef="#ctx0" brushRef="#br0">24864 16842 0</inkml:trace>
    </iact:actionData>
  </iact:action>
  <iact:action type="add" startTime="558741">
    <iact:property name="dataType"/>
    <iact:actionData xml:id="d170">
      <inkml:trace xmlns:inkml="http://www.w3.org/2003/InkML" xml:id="stk164" contextRef="#ctx0" brushRef="#br0">21574 12888 0,'0'0'1,"-82"-33"3,-34-41 3,-75-88 3,-53-53-1,-54-17-1,38 58 2,-38 33 0,-8 25-1,-5 1 0,18 3 2,78 16-2,45 5 0,50-8 0,45-9 0,51-24 0,32-38 1,58-70-1,66-83 2,30 25-3,32 29 1,1 45 1,7 50 4,9 29-10,-4 25 6,17 29-1,-13 42 0,25 24 0,37 41 0,12 38 0,21 37 2,-16 42-3,-38 41 2,-16 29-1,-29 57 6,-54 9-11,-54-41 17,-49-50-21,-42-45 6,-33-9 4,-57 33-2,-96 42 2,-99-13 0,-71-33-1,-37-66 0,-16-45 0,24-42 0,-3-71 0,16-73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26:08.6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3953">
    <iact:property name="dataType"/>
    <iact:actionData xml:id="d0">
      <inkml:trace xmlns:inkml="http://www.w3.org/2003/InkML" xml:id="stk0" contextRef="#ctx0" brushRef="#br0">4768 8048 0,'0'0'3,"0"0"-3,0 0 9,0 0 0,0 0 0,0 0 1,0 0-1,0 0 1,0 0-1,0 0-1,0 0 2,0 0-1,0 0 2,-20-41-2,24 37-1,8 0 2,9-5-1,8 5 1,8 0-2,5 0 3,7 0-2,9 4 0,4-4 0,0-1 1,0-3-1,-8 0 4,-4 4 0,-5 0 4,-8 0-13,1-1-4,-5 1 9,-4 0 0,-4 0 3,-1 0-5,-7 0 3,-5 0-2,1 4 3,-5 0-3,0 0 1,-4 0 3,1 0-4,-1 0 1,0 0 0,-4 0 0,0 0 1,-4-5-1,0 1-1,-5 4 3,-11-4-1,-9 0-2,-17 4 2,-8 0-2,-16 4 2,0-4-1,-9 4 0,13 0 1,8 1-2,4-1 3,9 0-3,7 0 2,5 0-1,9-4 1,3 0-1,4 0 1,5 0 6,4 0-14,-5 0 6,9 0 2,0 0-1,4 0 1,0 0 0,0 0-2,0 0 0,0 0 4,141-21-5,8-20 3</inkml:trace>
    </iact:actionData>
  </iact:action>
  <iact:action type="add" startTime="18782">
    <iact:property name="dataType"/>
    <iact:actionData xml:id="d1">
      <inkml:trace xmlns:inkml="http://www.w3.org/2003/InkML" xml:id="stk1" contextRef="#ctx0" brushRef="#br0">14764 8342 0,'0'0'1,"0"0"1,0 0 6,0 0 2,0 0-1,50-29 1,-21 9-1,4-5 0,-8 4 0,-5 4 1,1 5 0,-4 0-1,-5 3 0,1 5 0,-5 0 1,0 0-1,0 0 1,-4 0-2,1 0 2,-5-1-1,-5-7 0,-7-9 1,-4-4-1,-22-4 1,5 0-1,-4-4 0,-9-4 0,1-4 0,-1-5 4,1 5-6,8-1 2,4 5 2,8-4-3,-8-9 1,8-8 0,0 0 2,4-4-3,5 0 1,12 8 2,16-4-3,17 0 2,29-4 0,37 0-2,17 4 2,20 4-1,1 4 0,-13 17 0,-17 21 1,-4 12-2,1 12 3,-5 9-3,0 8 3,-8 12-3,-9 9 2,-7 4-1,-22 0 1,-11 0-2,-14-5 1,-7-3 1,-13-1-2,-16 5 3,-26 16-3,-32 13 2,-33 0-1,-30-1 0,-7-20 0,-9-8 1,0-13-1,12-8 1,9 0 0,12-8-2,13-13 2,12-16-2</inkml:trace>
    </iact:actionData>
  </iact:action>
  <iact:action type="add" startTime="20543">
    <iact:property name="dataType"/>
    <iact:actionData xml:id="d2">
      <inkml:trace xmlns:inkml="http://www.w3.org/2003/InkML" xml:id="stk2" contextRef="#ctx0" brushRef="#br0">8542 8148 0,'0'0'7,"0"0"12,0 0-18,0 0 8,41-13-1,-4 5 2,17-4-1,8-5 0,4-4 1,1-4-1,-5 5 1,-5 3 1,1 5-2,0 3 3,4 5-4,5 0 1,7 0 1,5 0-1,-5-4-1,-4-1 3,-3 1-3,-9 0 4,-9 4-5,1 0 4,0-1-4,-1 5 4,1 0-3,4 0 1,4 0 0,-9 0 1,1 0 0,-5 0-2,1 0 3,-1 0-3,9-4 2,0 0-2,0 4 2,4 0-1,-9 0 0,5 4 3,0 0-6,0 1 5,-1-1-3,1 0 2,0-4 6,0 0-15,4-4 7,0 0 2,4-1-2,0 1 1,-8 4 1,-5 0 0,-3 0 0,-1 4-2,5 1 2,0-1-1,3 0-1,1 0 3,4-4-2,0 0 0,4-4 0,4 0 1,-4 4-2,-4 0 3,-8 0-3,-9 4 2,-4 0-2,-3 0 3,3 4-2,0 1 0</inkml:trace>
    </iact:actionData>
  </iact:action>
  <iact:action type="add" startTime="36000">
    <iact:property name="dataType"/>
    <iact:actionData xml:id="d3">
      <inkml:trace xmlns:inkml="http://www.w3.org/2003/InkML" xml:id="stk3" contextRef="#ctx0" brushRef="#br0">8616 9257 0,'0'0'1,"0"0"1,0 0 7,0 0 1,0 0 1,0 0-4,58 0 3,-29-4-1,0 0 0,0 4 1,0 0-1,-4 0 1,4 0-1,8 4 0,8 0 0,5 0 0,8 1 2,0-5-1,8 0-2,9-5 6,3 1-9,-7 0 5,-9 0-2,-9 4 3,-3 0-2,0 4-1,3 0 3,1-4-3,0 0 2,0 0-2,8-4 2,-12 0-1,-1 0 0,-3 0 5,-9 0-9,0-1 3,-4 1 3,0 0 0,0 0-4,-4 4 3,0 0-2,0 0 3,4 0-3,1 4 1,3 0 0,0 0 1,4 1 0,5-1-2,4-4 2,3 0-1,5-4 0,0-1 2,4 1-3,-4 0 2,-4 4-2,-4 0 3,-1 4-4,1 0 3,0 1 0,-1-1-1,-3 0 0,-1-4 0,1 0 1,3-4-1,1-5 1,0 1-1,-5 0-1,1 4 2,-5 0 0,0-1-1,-3 5-1,3 0 4,0 0-5,5 5 3,-1-1-1,1 0 6,-1 0-11,-3-4 4,-1 0 2,5 0 1,-1-4-3,5 0 1,4-5 0,-1 1 3,-3 4-4,-9 0 0,1 4 1,-5 0 0,0 0 7,1 4-11,3 0 2,0 0 3,1 0-2,-1 1 2,5-5-1,-5 0 1,4-5-1,1 1 0,-1-4 0,1 0 1,-9 4 0,5-1-1,-5 1 4,-4 4-8,0 0 4,0 0 1,0 0-2,0 4 3,0 1-3,5-1 2,3 0-2,5 0 2,3-4-1,5-4 1,4 0-2,4-5 3,0 1-3,-8 0 1,-9 4 1,-7 4-1,-5 0 2,0-4-4,8-5 2</inkml:trace>
    </iact:actionData>
  </iact:action>
  <iact:action type="add" startTime="37995">
    <iact:property name="dataType"/>
    <iact:actionData xml:id="d4">
      <inkml:trace xmlns:inkml="http://www.w3.org/2003/InkML" xml:id="stk4" contextRef="#ctx0" brushRef="#br0">11885 8914 0,'0'0'7,"0"0"2,0 0 0,0 0 1,0 0-1,-50 0 0,0 4 1,-37 4-1,-28 9 0,-10 7 0,18-3 2,16 0-2,16-9 0,13-3 0,17-5 1,8-8-2,-1-5 2,-3-16-1,-5-12 0,1-17 1,-1-4 0,9 9-1,8 3 0,13-4 0,12 1 0,8-17 0,4-21 0,4-9 0,-3 9 1,3 13 0,-4 12-1,9 4 0,4 4 0,8 4 1,0 5 0,-1 8-1,6 3 0,-5 5 0,0 9 1,4 7-1,4 5 0,4 4 1,9 4-2,-5 0 2,9 0 0,4 4-1,4 4 0,4 5 1,5 3-1,-1 1 0,-8 4 0,-8-5 1,-9 5-1,-3-1 0,-5 5 1,-4 4-2,0 13 1,0 3 1,-4 9 4,-4 0-9,-4 0 4,-5-5 0,-3-3 0,-5-9 0,-4-8 2,-4-4-3,-4 0 1,-4 4 1,-9 4-1,-8 13 0,-12 3 1,-8 5-1,-13 4 5,-17 0-9,-12 0 3,-8 0 2,8-13-1,21-20 1,29-29-2,8-29 2</inkml:trace>
    </iact:actionData>
  </iact:action>
  <iact:action type="add" startTime="41333">
    <iact:property name="dataType"/>
    <iact:actionData xml:id="d5">
      <inkml:trace xmlns:inkml="http://www.w3.org/2003/InkML" xml:id="stk5" contextRef="#ctx0" brushRef="#br0">4955 7870 0,'0'0'2,"0"0"-1,0 0 19,0 0-19,0 0 6,0 0 3,0 0-2,-29-54 2,12 30-1,1-5 1,-9 0-1,0-4 0,-4-1 0,0 1 1,0 0-1,-4 0 1,0 0 0,0-4 3,0-1-7,12 1 3,-4-4 0,17-1 1,8 1-1,0-5 0,20-3 0,-7-5 1,8 0-2,8 8 3,4 9-3,8 4 1,5 8 3,16 9-5,0 7 2,4 9 0,17 5 1,-9 7-1,5 13 0,-1 8 0,-3 4 1,-5 0 0,-4 5-1,-4-1 2,0 1-2,0 3 1,-8 9 2,-8 4-9,-17 4 7,-17 0-1,-20-4 1,-13 8 0,-8-3-1,0-14 2,4-7 5,5-13-14,-1-13 5</inkml:trace>
    </iact:actionData>
  </iact:action>
  <iact:action type="add" startTime="43795">
    <iact:property name="dataType"/>
    <iact:actionData xml:id="d6">
      <inkml:trace xmlns:inkml="http://www.w3.org/2003/InkML" xml:id="stk6" contextRef="#ctx0" brushRef="#br0">12662 8918 0,'0'0'8,"0"0"0,0 0 2,0 0-1,-45 37 0,37-29 0,4 1 1,4-1-1,0-4 1,0 0-1,0 0 0,0 0 1,0 1-1,0-5 0,0 0 0,0 0 0,0 0 1,0 0-1,78 37 0,-32-29 1,7-4-1,5 0 0,0-4 1,-4 0-2,0 0 2,0 0 0,16 5 1,13-1-3,16 0 2,4 0 0,-3-4-2,-26 0 1,-12 0 1,-12-4-2,-13 4 2,-8 0-1,-4 0 0,-8 0 0,3 0 1,-12 0 0,5 0-2,-5 0 3,0 0-2,-3 0-1,-1 0 1,0 0 0,0 0 2,0 0-3,-4 0 3,0-4-3,0 4 3,0 0-4,0 0 3,-120-29 1,17 16-3,-13 5 3,12 4-3,1 8 1,8 8 10,4 5-18,4 0 7,12-5 1,9 0 0,12-3 2,13-5-3,12 0 2,8 0-1,9-4 0,0 0-1,3 0 2,5 0 0,4 0-2,0 0 1,0 0 1,104 17 0,-13-13-1,45 4 0,21-4 3,-8-4-4,-25-8 0,-37 0 1,-29-1 0,-20 5 3,-14 0-4,-7-4 2</inkml:trace>
    </iact:actionData>
  </iact:action>
  <iact:action type="add" startTime="45220">
    <iact:property name="dataType"/>
    <iact:actionData xml:id="d7">
      <inkml:trace xmlns:inkml="http://www.w3.org/2003/InkML" xml:id="stk7" contextRef="#ctx0" brushRef="#br0">5906 8839 0,'0'0'8,"0"0"0,0 0 1,0 0 1,0 0-1,-41-16 1,12 3-1,-17-3 0,-7-5 0,-10-4 0,-7 0 1,0-4-1,4 0 2,8-4-3,12 0 1,17 0 2,9-4-3,7-9 2,9-12-2,8-12 3,13-26-4,24-19 3,21-14-1,25 5 1,8 20-1,-4 30 0,-16 33 1,-17 24-1,-13 17 0,-4 12 0,5 22 0,-1 15 1,-3 26-1,-9 16 1,-12 8-1,-17 5 0,-21 12 0,-12-5 0,-25-3 1,5-25-1,3-25 1,9-21-1,0-8 0,4-12 1,0-5-1,8-16 1,-12-25-3</inkml:trace>
    </iact:actionData>
  </iact:action>
  <iact:action type="add" startTime="48916">
    <iact:property name="dataType"/>
    <iact:actionData xml:id="d8">
      <inkml:trace xmlns:inkml="http://www.w3.org/2003/InkML" xml:id="stk8" contextRef="#ctx0" brushRef="#br0">12017 8860 0,'0'0'1,"0"0"3,0 0 14,0 0-16,0 0 5,0 0 2,0 0 1,0 0-1,0 0 1,0-42-1,4 38 0,0 4 0,9 0 0,7 0 1,-20 0-2,100 9 2,-34-9-1,13-5 1,-1-3-1,-3-4 1,-17-1 0,-17 5-2,-12 4 2,-8 0-1,-17 4 1,-4 0-1,0 0 1,0 0-2,0 0 2,-83 8-1,13-8 1,-21 4 0,-25 4-1,-4 9 0,4 4 1,21-9-2,16 1 2,21-5 0,17-4-2,12 0 2,12 0-1,1 0 1,7-4-1,5 0 0,4 4-1,0-4 2,0 0-1,104 25 0,24-12 2,58-5-3</inkml:trace>
    </iact:actionData>
  </iact:action>
  <iact:action type="add" startTime="57148">
    <iact:property name="dataType"/>
    <iact:actionData xml:id="d9">
      <inkml:trace xmlns:inkml="http://www.w3.org/2003/InkML" xml:id="stk9" contextRef="#ctx0" brushRef="#br0">14694 8885 0,'0'0'2,"0"0"-1,0 0 9,0 0 1,0 0-2,0 0-1,0 0 1,0 0 1,0 0-1,0 0 0,0 0 0,45-38 1,-7 38-2,11 0 3,9 5-3,4-1 1,4 4 0,-3 4 1,-6 1-1,6-1 2,-10 1-1,13-1-1,1-4 1,-1 1-1,-4-5 1,-8 0-1,-9 0 1,-12 0-2,-12 0 4,-4-4-3,-5 0-3,-4 0 3,-4 0 1,-4-4-2</inkml:trace>
    </iact:actionData>
  </iact:action>
  <iact:action type="add" startTime="59047">
    <iact:property name="dataType"/>
    <iact:actionData xml:id="d10">
      <inkml:trace xmlns:inkml="http://www.w3.org/2003/InkML" xml:id="stk10" contextRef="#ctx0" brushRef="#br0">15277 8864 0,'0'0'8,"0"0"1,0 0-1,0 0 3,0 0-3,0 0 2,-45-4 0,24-4-2,-16-9 2,-13-8-2,-20 0 2,0 9 0,3 3-1,9 5 0,9 0 4,-1-1-6,9-3 3,-1-5-1,5-7 0,4-5 9,4-9-18,4-7 10,5-5-1,-1-8 0,4 0 1,5 4-1,4 9 0,-1 3 2,9 13-3,4 0 1,13-4 0,8 0 1,16-4 0,13 0-1,12 4 0,13 4 11,4 8-20,-1 8 8,1 5 1,-8 8 3,-5 0-5,-4 4 2,-8 0 0,0 1 2,-4-1-3,-5 0 1,1 0 0,-13 0 11,-4 0-20,-4 0 9,-12 1 0,-1-1-1,-3 0 3,-1 0-3,1 0 1,-1 4 1,0 5-1,5 12 1,4 16 0,-1 17 3,-7 8-9,-5 5 5,-4-1 2,9 5-4,3 12 2,5 8 1,0-4 4,-5-12-9,-8-21 5,-4-13-1,-4-12 0,-4-4 0,-12 4 1,-17 0-1,-38 5 1,-61-1 6,-79-21-14,-87-32 6</inkml:trace>
    </iact:actionData>
  </iact:action>
  <iact:action type="add" startTime="60786">
    <iact:property name="dataType"/>
    <iact:actionData xml:id="d11">
      <inkml:trace xmlns:inkml="http://www.w3.org/2003/InkML" xml:id="stk11" contextRef="#ctx0" brushRef="#br0">9104 9042 0,'0'0'6,"0"0"4,0 0-1,0 0 1,0 0-2,0 0 3,0 0-3,0 0 1,29 46 1,4-38 0,5-4-2,7-4 2,5 0-1,8-4 1,4 0-1,12 4 1,13 0 0,8 0-2,9-4 2,-17-1-1,-21 1 1,-21 0-1,-7 0-1,-22 4 3,-3 0-3,-9 0 1,-4 0 0,0 0 1,0 0-2,0 0 2,-91-33 0,29 16-1,-17 1 0,-16 3 1,-9 9-1,-7 8 0,-9 5 1,12 7-2,17 1 2,17-1-1,16-3 1,8-1-1,13-4 0,12 1 0,8-5 4,9 0-7,4-4 2,4 0 2,0 0-1,0 0 0,0 0 2,99 4-3,1-8 2,24-8-1,8-5 0,-12-4 0,-4 1 1,-13-1-1,-16 4 4,-16 5-8,-26 4 4,-12 3 1,-16 1-1,-5 0 1,-8 0 0,-4 0-1,0 4-1,0 0 3,-82-25-2,11 8 0,-16-3 0,-8-1 0,-4 0 1,8 5-2,16 8 1,13 3 1,17 5 0,12 0-2,4 0 1,4 0 1,8 0 0,5 0-1,4 0 0,4 0-1,-1 0 3,5 0 0,0 0-4,0 0 5,0 0-7,116 13 6,-37-1-2,8-3 1,-9-9-1,5-5-1,4 1 3,-8 0-3,-13 0 2,-17 0-2,-15 4 2,-10 0 0,-7 0-2,-5 0 2,-8 0-1,-4 0 0,0 0 0,0 0 5,0 0-10,-107 0 6,24 0 0,-29 0-1,-8 0 1,-4 4-1,25 4 0,16 1-1,25-5 2,17 0 0,8 0-1,12 0 1,5-4-2,3 0 2,9 0-2,4 0 2,0 0-2,0 0 2,99 33-1,30 0 1,40-4 0,13-29 2</inkml:trace>
    </iact:actionData>
  </iact:action>
  <iact:action type="add" startTime="65205">
    <iact:property name="dataType"/>
    <iact:actionData xml:id="d12">
      <inkml:trace xmlns:inkml="http://www.w3.org/2003/InkML" xml:id="stk12" contextRef="#ctx0" brushRef="#br0">15650 8951 0,'0'0'3,"0"0"-3,0 0 8,0 0 2,0 0 0,0 0-2,0 0 2,0 0 0,-58 12-1,25-16 1,-13 0-3,-20-4 4,-13-5 3,-12-7-10,0-9 10,8 0-8,9 0 4,8 0-1,4 0 0,0-4 2,0-5-4,0-3 3,8 0-2,12 3 2,13 5-1,9 0 0,3-4 1,9-5-1,0-3 0,4-1 1,4 1-1,4-5 0,8-4 1,9-8-1,8 0 1,-4 8-2,4 9 3,-5 7-3,1 14 6,0 3-6,4 8-2,0 1 4,8 4-1,9-1 0,12 1 0,8 4 0,4 4 0,5 4 1,-5 0 0,-8 5-2,-8-1 2,-9 0 0,-3 0 4,-5 5-11,4-1 7,5 9-1,3 4 0,5 8 0,0 8 1,0 9-1,-9 0 0,-7-1 2,-10-3-3,-11-5 2,-5-3-2,-3-1 2,-5 0-2,0 5 2,0-1 0,-4-4-1,0-4 0,0-4 2,-4-4-3,0-4 0</inkml:trace>
    </iact:actionData>
  </iact:action>
  <iact:action type="add" startTime="74259">
    <iact:property name="dataType"/>
    <iact:actionData xml:id="d13">
      <inkml:trace xmlns:inkml="http://www.w3.org/2003/InkML" xml:id="stk13" contextRef="#ctx0" brushRef="#br0">9295 8860 0,'0'0'2,"0"0"1,0 0 5,0 0 1,0 0 1,0 0-1,0 0 0,0 0 1,0 0-2,0 0 2,0 0-1,0 0 1,0 0-2,45-25 2,-16 21-1,12 0 1,13 0-2,8-5 3,13-3-3,3 4 1,5 3 2,0 5-2,8 0 1,0 0-1,0 0 0,0-4 1,-4-4-2,0 4 3,-9 0-4,5 8 3,0 4 1,4 5-3,0 3 2,-5-3-1,-3-5 0,-9 0 0,5 0 1,-1 1-1,1-1 0,-1 0 1,1-4-2,-1 0 2,1-4 1,3 0-4,17-4 3,17 0-1,16 8 10,5 9-19,-13-1 10,-9-4-2,9 1 1,13-5 3,20-4-5,29-13 2,12-3 2,5-9-2,8-12 3,-25 0-2,-33 3-6,-29 5 6,-29 13-1</inkml:trace>
    </iact:actionData>
  </iact:action>
  <iact:action type="add" startTime="75183">
    <iact:property name="dataType"/>
    <iact:actionData xml:id="d14">
      <inkml:trace xmlns:inkml="http://www.w3.org/2003/InkML" xml:id="stk14" contextRef="#ctx0" brushRef="#br0">9096 10267 0,'0'0'5,"0"0"6,0 0-3,-50 0 1,42-4 0,4 0 1,4 0-1,0 0 0,0 4 0,0 0 1,0 0-1,70-41 0,-20 24 1,20 0-1,25 1 1,21-5-1,25-8 3,12-4-4,4 0 1,13 4 0,0 4 1,-5 9-1,-4-1 0,1 5 1,-13 3-2,0 5 3,8 0-3,4-4 2,5-1-1,7 1 0,-3 0 4,0 0-7,-9-1 4,-12 9-2,-4 4 1,4 5 1,4-1-1,4 0 0,9-4 1,3 1-2,17-5 2,5-13-1,16-8 0</inkml:trace>
    </iact:actionData>
  </iact:action>
  <iact:action type="add" startTime="82070">
    <iact:property name="dataType"/>
    <iact:actionData xml:id="d15">
      <inkml:trace xmlns:inkml="http://www.w3.org/2003/InkML" xml:id="stk15" contextRef="#ctx0" brushRef="#br0">5087 11178 0,'0'0'2,"0"0"-2,0 0 11,0 0-3,41 0 1,-20 0 0,4 0 1,-4 0-1,-5 0 1,1 0-1,-1-4 1,1 0-1,-1 0-1,1 0 2,-1 0-1,1 0 1,-5-5-2,1 5 2,-1 0-1,-4 0 0,1 0 1,-1 0-1,0-1 1,-4 5-1,1 0 2,-1 0-3,0 0 1,0 0 1,0-4-2,4 4 3,-8-4-3,0 0 2,0 0-1,0 0 0,0-5 1</inkml:trace>
    </iact:actionData>
  </iact:action>
  <iact:action type="add" startTime="82659">
    <iact:property name="dataType"/>
    <iact:actionData xml:id="d16">
      <inkml:trace xmlns:inkml="http://www.w3.org/2003/InkML" xml:id="stk16" contextRef="#ctx0" brushRef="#br0">4752 10785 0,'0'0'5,"0"0"6,0 0-3,0 0 1,0 0 0,0 0 1,0 0-1,66-4 1,-33 4-1,9 0 1,7 0-1,9 0-1,17 0 3,11 0-3,14 0 2,-1-4 1,-4 0 0,-12-1-3,-9 1 1,-12 0 0,-20 0 0,-13 4 1,-13 0 0,-7 0 4,-9 0-11,0 0 6,0 0 0,0 0 1,-96 0-1,1 8 0,-29 5 0,-12-1 1,20 5-2,29-5 3,21 1-2,16-1 3,17-4-2,12-4-4,9 1 2,4-5 1,3 0 2,5 0-3,0 0 1,0 0 0,0 0 1,141 0 0,-13-13-1</inkml:trace>
    </iact:actionData>
  </iact:action>
  <iact:action type="add" startTime="88125">
    <iact:property name="dataType"/>
    <iact:actionData xml:id="d17">
      <inkml:trace xmlns:inkml="http://www.w3.org/2003/InkML" xml:id="stk17" contextRef="#ctx0" brushRef="#br0">10714 10644 0,'0'0'2,"0"0"0,0 0 7,0 0 1,0 0 0,0 0-2,0 0 2,0 0-2,-17 42 2,17-38 0,0 0-2,0 0 2,4-4 1,0 0-4,5 0 5,7 4-5,13 0 2,13 5 1,16-1 0,12 0-2,4 0 1,1 1 1,-9-5-1,-4 0 2,-8 0 2,0 4-8,-1-3 4,-3 3 1,0-4 7,-9 0-15,-8 0 8,-8 0-2,-4 1 1,-5-1 0,-3-4 2,-5 0-2,-4 0 0,-4 0 0,0 0-1,0 0 4,0 0-4,0 0 0,-136-46 4,57 30-4,-4-5 1,0 4 0,9 5 1,12 8-2,12 4 2,9 0-1,12 4 1,4-4-2,9 0 2,3 0-1,5 0 0,4 0 1,4 0-2,0 0 1,0 0 1,0 0 0,0 0-2,116 17 3,-50-5-2,12-4 1,1 0-1,-4 1 0,-5-1 2,-12 0-3,-9 1 1,-11-5 9,-9 0-17,-9 0 11,1 0-7,-13-4 5,-4 0-2,-4 0 2,0-4-2,0 4 4,0 0-4,0 0 1,-82-29 4,40 21-6,-12-5 4,-8 1-2,-8-5-1,-4 5-1,3 4 2,1 8 1,8 0-1,8 4 0,9 0 1,11 0-1,10 0 0,7-4-1,5 0 2,3 0 1,9 0-2,-8 0 0,8 0-1,0 0 2,0 0-2,0 0 3,0 0-3,124 17 2,-45-5-1,8 1 1,-9-1-2,-11-4 2,-14 1-1,-7-1 1,-21-4-1,-5 0 0,-3 0 0,-9-4 1,-4 0-1,-4 0 0,0 0 0,0 0 0,0 0 0,-111-8 1,20 0-1,-13 4 1,13 4-1,17 0 0,24 0 0,13 0 1,12 0-1,8 0 0,5 0 1,8 0-2,4 0 2,0 0-1,0 0 0,0 0 1,0 0-2,132 16 3,-61-12-2,-5 0 0,-4-4 0,-21 0 1,-8 0 0,-8 0-2,-8 0 2,-5 0-2,1 0 2,-13 0-2,0 0 2,0 0-1,0 0 0,-112-12 1,13 4-1,-1 4 0,26 4 5,16 0-10,21 0 6,16 0-1,4 0 1,9 0-2,8 0 2,0-5-1,0 5 0,0 0 0,0 0 1,79-16 2,-17 12-5,21 0 3,12-1-1,12 1 1,-7-4-1,-18 4-1,-16 0 2,-16 0-1,-13 0 0,-12-1 1,-8 5-2,-9 0 1,-8 0 1,0 0-1,0 0 0,0 0 6,-91-4-11,33-8 6,-4-25-2</inkml:trace>
    </iact:actionData>
  </iact:action>
  <iact:action type="add" startTime="92378">
    <iact:property name="dataType"/>
    <iact:actionData xml:id="d18">
      <inkml:trace xmlns:inkml="http://www.w3.org/2003/InkML" xml:id="stk18" contextRef="#ctx0" brushRef="#br0">11980 10437 0,'0'0'3,"0"0"-3,0 0 13,0 0-7,0 0 3,0 0 0,0 0 1,0 0-1,-42-29 1,30 17-1,-5-5 0,1 1 0,-1-5 1,-3 0-2,-1-4 2,-4-4 0,0-4 0,-4 0-2,0-4 1,0 0 0,0 4 2,5 4 0,3 4-1,-4 4-1,0 0 1,5 1-2,-18-9 3,-3-9-4,-4-3 3,-5 0-1,0-1 1,9 9-1,-1 4 1,5 0-2,4 8 2,0 5 0,0-1-2,0 5 1,0-1-1,4 5 1,4 0 1,0 4-1,4 0 0,5 4 0,-5 8-1,-8 13 1,-12 24 1,-9 30-1,1 7 0,7 1 0,9-4 1,8 8-1,5 12 0,7 5 0,5-9 1,4-16-2,4-13 2,4-16-1,0-5 1,4-12-1,1-4 1,3-4-1,5 0 0,3 0 1,9-9-2,21-24 3,57-54-2</inkml:trace>
    </iact:actionData>
  </iact:action>
  <iact:action type="add" startTime="99660">
    <iact:property name="dataType"/>
    <iact:actionData xml:id="d19">
      <inkml:trace xmlns:inkml="http://www.w3.org/2003/InkML" xml:id="stk19" contextRef="#ctx0" brushRef="#br0">8765 10810 0,'0'0'2,"0"0"0,0 0 7,0 0 0,58-8 2,-21 3-4,-8 1 3,0 0 0,-4 0-1,0 0 0,-5 0 0,5 0 1,4-1-1,4 1 1,9-4-2,16 0 1,4-5 2,12-3-3,1 3 2,-5 5-1,-12 8 1,-4 0 0,0 4-2,-1 0 2,1 1-1,0-5 2,0 0-2,-1-5-1,1 1 1,-8 0 1,-9 0 0,-4 0-2,-8 0 2,-4 0-1,-5 4 1,-3 0-2,-5 0 3,0 0-3,-4 0 1,0 0 0,0 0 1,-4 0 0,0 0-2,0 0 2,0 0 1,0 0-4,0 0 4,-111 8 5,61-8-14,-8-4 7,-12 0 0,-5-1 0,-7 10 0,-5 3 0,-4 4 1,8 1-1,9-1 1,7-4-1,14-4 0,7-4 0,9 0 0,4 0 1,8 0-1,8 0 1,-3 0-1,7 0 0,5 0 1,0 0-2,4 0 1,-1 0 2,1 0-3,4 5 3,0-5-4,0 0 2,0 0 1,0 0-1,104 33 1,-38-21 0,21 1-2,4-1 3,0-4-3,-8-4 1,-9-4 1,-12 0-1,-8 0 0,-9 0 0,-11 0 0,-10 0 0,-3 0 7,-9 0-9,-3 0-2,-1 0 5,-4 0 0,0 0-1,-4 0-1,-4 0 1,4 0 0,0 0 2,-107-16-2,3 12 0,-32 8 1,-5 4-1,21 5 0,25-1 0,20-4 0,26 1 1,16-1-1,20-4-1,13-4 3,0 0-3,0 0 3</inkml:trace>
    </iact:actionData>
  </iact:action>
  <iact:action type="add" startTime="104197">
    <iact:property name="dataType"/>
    <iact:actionData xml:id="d20">
      <inkml:trace xmlns:inkml="http://www.w3.org/2003/InkML" xml:id="stk20" contextRef="#ctx0" brushRef="#br0">18893 9750 0,'0'0'4</inkml:trace>
    </iact:actionData>
  </iact:action>
  <iact:action type="add" startTime="104534">
    <iact:property name="dataType"/>
    <iact:actionData xml:id="d21">
      <inkml:trace xmlns:inkml="http://www.w3.org/2003/InkML" xml:id="stk21" contextRef="#ctx0" brushRef="#br0">18955 9845 0,'0'0'7,"0"0"4,0 0-4,0 0 3,0 0-1,-8 46 1,4-34-1,0 5-1,-4-1 3,-5 5-3,-3 0 2,-9 4-1,-4-5 0,0-3 1,0-1-1,-4-3 0,0-1 0,-9 5 1,-7 3 0,-9 14 1,-13 7-3,1 5 0,8-5 3,12-4-3,5-8 1,3-4 2,1 0-3,-9-4 3,-20 3-3,-13-3 1,-12-8 0,4-9 0,8-8 2,5-5-3,-9-11 2,-12-18-1,-13-16 0,0-8 1,13 0-1,20 8 0,13 1 0,12-1 0,9-4 2,3 4-2,9 4 1,9 9-2,3 8 1,8 8 0,1 4 0,4 5 1,4 3 0,-9 9-1,5 4 0,-9 13 1,-12 24-2,-4 33 2,0 42 4,4 29-10,4 4 5,5-17 1,-1-29-1,9-32 0,8-22 0,-9-16 1,9-8-1,0-9 2,4-8-3,0-8 0,0-16 1,0-34 1,0-42 6,0-19-12,4 11 4,0 25 2,9 26-1,-9 11 0,8 13 1,9 8-2,12 9 2,16 4-1,22 8 0,16 4 1,12 0-1,-12 0 0,-17 0 0,-20-4 0,-21 0 2,-13-4-3,-16 0 1</inkml:trace>
    </iact:actionData>
  </iact:action>
  <iact:action type="add" startTime="105636">
    <iact:property name="dataType"/>
    <iact:actionData xml:id="d22">
      <inkml:trace xmlns:inkml="http://www.w3.org/2003/InkML" xml:id="stk22" contextRef="#ctx0" brushRef="#br0">18616 8773 0,'0'0'7,"0"0"2,0 0 0,0 0 2,0 0 0,0 0-4,0 0 3,0 0-2,0 0 2,0 0-2,-62 50 3,21-26-3,-5 5 2,-8 4-1,-8 1 4,-8 7-8,-21 5 7,-25 3-5,-20-12 5,-9-8-5,4-12 3,0 0-1,5-5 0,8-8 0,16-12 2,9-9-3,20-3 1,12-5 0,18 0 0,11 0 0,13 0 2,9-8 1,3-4-6,13-5 3,12-3 0,9-5 1,3 1-1,-3 7 0,0 13 1,-5 17-1,-12 8 0,0 4-1,0 0 3,0 0-3,-12 128 2,-5-37-1,0 0 1,1-12 2,-1-21-6,5-17 3,4-12 0,-1-16 0,9-9 1,0-4 0,0 0-2,0 0 1,54-116 2,-17 50-3,1 3 2,-1 14 2,8 20-6,9 16 3,8 13 1,13 9-1,16 3 1,-4-8 2,16-12-5</inkml:trace>
    </iact:actionData>
  </iact:action>
  <iact:action type="add" startTime="107421">
    <iact:property name="dataType"/>
    <iact:actionData xml:id="d23">
      <inkml:trace xmlns:inkml="http://www.w3.org/2003/InkML" xml:id="stk23" contextRef="#ctx0" brushRef="#br0">19096 8028 0,'0'0'6,"0"0"4,0 0-1,0 0 1,0 0-1,0 0-1,0 0 2,-41 0-2,37 0 3,-1 0-2,1 0 0,0 0 0,0 0 1,0 0-1,0 0 1,0 0-1,-1 0-1,1 0 2,0 0 0,4 0-1,-8 4 1,4 0-1,-5 0 0,-7 4 1,-9 5-2,-8 7 2,-13 9-1,-20 13 1,-25 12 0,-12 8 1,-1-8-2,13-9 2,-4-8-5,8 1 3,-4-1 0,-4-4 1,0-4-1,8-12 2,-4-9 0,4-8 0,-4 0-6,0-4 3,0 0 2,13-5 0,3-7-1,5-13 1,-1-13-2,9-11 4,4-10 1,13 5-10,12 9 6,8 11 2,8 10 1,5 3-2,0 4-5,3 4 4,5 5 2,0 4-1,0 4-3,0-1 2,0 1-1,4 0 2,0 0 0,-5 4-1,1 4 0,0 13 0,0 28 0,0 26 1,-4 16-1,-1 4 1,1-9-1,0-15-1,0-18 2,-1-11-1,5-13 1,-4-9-1,0-8 0,-1-8 0,-3-12 2,0-17-3,3-25 2,9-16-1,4-9 2,5 5-3,-1 16 0,4 8 1,1 13 0,7 8 2,5 12-2,17 9 0,16 12 2,24 13-4,13 7 10,-12 1-15,-25-4 8,-21-9-2,-16-8 1,-4-4 1</inkml:trace>
    </iact:actionData>
  </iact:action>
  <iact:action type="add" startTime="114957">
    <iact:property name="dataType"/>
    <iact:actionData xml:id="d24">
      <inkml:trace xmlns:inkml="http://www.w3.org/2003/InkML" xml:id="stk24" contextRef="#ctx0" brushRef="#br0">15501 2459 0,'0'0'2,"0"0"0,0 0 9,0 0-3,0 0 2,49-17-1,-7 1 1,20-17-1,16-34 0,5-24 1,-13-25 0,-24 17 1,-21 8-3,-17 25 2,-16 16-2,-9-8 2,-8 8-1,-12-8 4,-12 17-7,-9 8 4,-13 16 0,-11 26-2,-26 40 1,-29 34 0,13 25 4,21 8-6,28 0 5,38-34-3,29-15-4,20-9 4,21-9 5,21-16-9,17-24 4,15-18-1,43-32 3,20-17-2,-21-16 0,-33 16 1,-37 16-2,-25 17 2,-21 25-1,-3 9 0,-9-9 0,-38 91 1,-7 25-1,-13 33 3,4 16-4,13-32 0,8-17 2,8-34-1,8-24 1,13-8-2,-8-17 1,12-8 1,0-17-2</inkml:trace>
    </iact:actionData>
  </iact:action>
  <iact:action type="add" startTime="115576">
    <iact:property name="dataType"/>
    <iact:actionData xml:id="d25">
      <inkml:trace xmlns:inkml="http://www.w3.org/2003/InkML" xml:id="stk25" contextRef="#ctx0" brushRef="#br0">16684 2368 0,'0'0'6,"0"0"4,87 0-1,25 0 2,61 0-3,30 0 3,-4-8-2,-30 8-1,-28-9 3,-29 1-3,-25 0 2,-25-1-2,-21 1 2</inkml:trace>
    </iact:actionData>
  </iact:action>
  <iact:action type="add" startTime="116408">
    <iact:property name="dataType"/>
    <iact:actionData xml:id="d26">
      <inkml:trace xmlns:inkml="http://www.w3.org/2003/InkML" xml:id="stk26" contextRef="#ctx0" brushRef="#br0">19204 1490 0,'0'0'8,"0"0"0,-33 66 1,-1 17 1,-11 41-2,-5 25 2,5-16-1,8-9 0,16-25 1,8-7-1,13 7 2,5 17-2,3 8 0,-4-16 0,-4-34 0,-4-16 1,-4-8-1,-9-17 1,-20-8-2,-29-9 1,-34-7 0,-40-18 2,-47-7-2,-3-34 1,25-33-2,53-24 1</inkml:trace>
    </iact:actionData>
  </iact:action>
  <iact:action type="add" startTime="116778">
    <iact:property name="dataType"/>
    <iact:actionData xml:id="d27">
      <inkml:trace xmlns:inkml="http://www.w3.org/2003/InkML" xml:id="stk27" contextRef="#ctx0" brushRef="#br0">19655 2202 0,'0'0'7,"0"0"1,0 0 2,24 50-1,-7-34 1,0 1 1,-5-17-4,-12 0 2</inkml:trace>
    </iact:actionData>
  </iact:action>
  <iact:action type="add" startTime="117323">
    <iact:property name="dataType"/>
    <iact:actionData xml:id="d28">
      <inkml:trace xmlns:inkml="http://www.w3.org/2003/InkML" xml:id="stk28" contextRef="#ctx0" brushRef="#br0">19187 2202 0,'0'0'6,"0"0"3,0 0 0,0 0 1,0 0-1,83 58 1,-5-33-1,18-17 0,7 1 1,-4-9 0,1 8 1,-9-8 2,-9 8-7,-24-8 0,-12 8 4</inkml:trace>
    </iact:actionData>
  </iact:action>
  <iact:action type="add" startTime="117638">
    <iact:property name="dataType"/>
    <iact:actionData xml:id="d29">
      <inkml:trace xmlns:inkml="http://www.w3.org/2003/InkML" xml:id="stk29" contextRef="#ctx0" brushRef="#br0">20341 2981 0,'0'0'5,"0"0"6,0 0-3,75 24 1,32-15 1,42-1 2,9-16-4,-22-9 4,-24 9-4,-9-9 2,9 1-2,12-9 1,8 0 0</inkml:trace>
    </iact:actionData>
  </iact:action>
  <iact:action type="add" startTime="117867">
    <iact:property name="dataType"/>
    <iact:actionData xml:id="d30">
      <inkml:trace xmlns:inkml="http://www.w3.org/2003/InkML" xml:id="stk30" contextRef="#ctx0" brushRef="#br0">20466 2509 0,'0'0'8,"0"0"1,0 0 0,16 41 0,5 34 1,12 40-1,0 18 0,-4-1 3,-8-7-2,-17-26 1,-4-24-4,0-34 4,0-33-3,4-8-1</inkml:trace>
    </iact:actionData>
  </iact:action>
  <iact:action type="add" startTime="118100">
    <iact:property name="dataType"/>
    <iact:actionData xml:id="d31">
      <inkml:trace xmlns:inkml="http://www.w3.org/2003/InkML" xml:id="stk31" contextRef="#ctx0" brushRef="#br0">21914 2210 0,'0'0'7,"45"17"2,34 8 0,32 0 2,9 8-4,-20 0 5,-42 8-2,-21-7 0,-25 7-2,-24 25 2,-46 34-1,-50 32 2,-20 9-2,25-34-1,36-15 1,43-18 0,36-8 0,42 1 1,78 7-1,75-41 1,74-41-2,96-58 2</inkml:trace>
    </iact:actionData>
  </iact:action>
  <iact:action type="add" startTime="121158">
    <iact:property name="dataType"/>
    <iact:actionData xml:id="d32">
      <inkml:trace xmlns:inkml="http://www.w3.org/2003/InkML" xml:id="stk32" contextRef="#ctx0" brushRef="#br0">20317 9307 0,'0'0'1,"0"0"3,0 0 5,0 0-1,12 41 2,-4-8-2,-8 17 2,-8 25-1,-17 28 1,-16 26 0,-1 15-1,5-3 2,16-12-2,1-18-1,7-24 2,1-20-1,4-22 0,4-12 1,4-8-1,0-4 1,4-5 0,8 1-2,13-5 2,20 1-2,30 3 1,28-3 1,13-9-1,4-12 1,-21-5-2,-20-3 2,-25 3 0,-17 5-2,-12 4 2,-4 0-1,-1-1 0,9 1 1,17-8 0,28-21-2</inkml:trace>
    </iact:actionData>
  </iact:action>
  <iact:action type="add" startTime="121794">
    <iact:property name="dataType"/>
    <iact:actionData xml:id="d33">
      <inkml:trace xmlns:inkml="http://www.w3.org/2003/InkML" xml:id="stk33" contextRef="#ctx0" brushRef="#br0">20337 9042 0,'0'0'6,"0"0"3,0 0 1,0 0 0,54 33-1,16-16 1,30-1-1,7-8 0,1-3 0,-1-1 4,5 0-6,8-4 2,-4-4 0,-21 0 1,-33-1 10,-25 1-20,-16 0 7,-17 0 4,-4 0-3,0 4 1</inkml:trace>
    </iact:actionData>
  </iact:action>
  <iact:action type="add" startTime="122109">
    <iact:property name="dataType"/>
    <iact:actionData xml:id="d34">
      <inkml:trace xmlns:inkml="http://www.w3.org/2003/InkML" xml:id="stk34" contextRef="#ctx0" brushRef="#br0">20114 9733 0,'0'0'6,"0"0"3,54 0 1,32-4 0,59-12-2,37-13 4,-16-9-5,-50 5 3,-25 0 0,-25 8-2,-21 9 2,-11 3-1,-14 9 0,-3 4 0,-1 9 0</inkml:trace>
    </iact:actionData>
  </iact:action>
  <iact:action type="add" startTime="122563">
    <iact:property name="dataType"/>
    <iact:actionData xml:id="d35">
      <inkml:trace xmlns:inkml="http://www.w3.org/2003/InkML" xml:id="stk35" contextRef="#ctx0" brushRef="#br0">19890 10847 0,'0'0'6,"0"0"3,-91 21 0,-49 29 1,-121 57 0,-58 42-1,-7 29 0,36-20 0,58-26 0,46-28 0,45-34 1,42-24-1,41-26 1,33-16-1,17-16 1,0-13-2</inkml:trace>
    </iact:actionData>
  </iact:action>
  <iact:action type="add" startTime="122895">
    <iact:property name="dataType"/>
    <iact:actionData xml:id="d36">
      <inkml:trace xmlns:inkml="http://www.w3.org/2003/InkML" xml:id="stk36" contextRef="#ctx0" brushRef="#br0">20664 10752 0,'0'0'7,"0"0"1,50 25 2,-1 4-1,13 8 1,-4 0-1,-8 1 1,-13-5-2,-4 0 2,-8-4 1,0 4 0,0 0-3,4 0 2,0 0-1,0 0 2,0 0-3,-5-4 2,-3-4-1,-4-8-1,-5-5 0,-8-8 0,0-4 2</inkml:trace>
    </iact:actionData>
  </iact:action>
  <iact:action type="add" startTime="123699">
    <iact:property name="dataType"/>
    <iact:actionData xml:id="d37">
      <inkml:trace xmlns:inkml="http://www.w3.org/2003/InkML" xml:id="stk37" contextRef="#ctx0" brushRef="#br0">16936 12172 0,'0'0'6,"0"0"3,0 0 0,0 0 0,0 0 2,0 0-3,13 41 2,-13 17-1,-4 38 0,-13 36 1,-12 9 0,4-13-2,-8-8 3,12-16-1,9-17-2,8-13 2,-8-16-2,7-12 2,5-9-1,0-4 0,5 0 1,-1-8-1,4 0 1,-4-4-1,13-1-1,7 1 3,18-4-3,20-5 2,17-8-1,16-8 0,12-8 0,1-5 2,-17-4-3,-13-8 1,-28-4 0</inkml:trace>
    </iact:actionData>
  </iact:action>
  <iact:action type="add" startTime="124319">
    <iact:property name="dataType"/>
    <iact:actionData xml:id="d38">
      <inkml:trace xmlns:inkml="http://www.w3.org/2003/InkML" xml:id="stk38" contextRef="#ctx0" brushRef="#br0">16572 12218 0,'0'0'6,"0"0"3,66-9 1,1 1-1,15 0 1,14-1-2,7 5 3,-8 4-1,0 0 0,-8 4-1,-8 1 1,-13-1-1,-16-4 1,-5 0-1,-16 0 1,-4-4-3</inkml:trace>
    </iact:actionData>
  </iact:action>
  <iact:action type="add" startTime="124792">
    <iact:property name="dataType"/>
    <iact:actionData xml:id="d39">
      <inkml:trace xmlns:inkml="http://www.w3.org/2003/InkML" xml:id="stk39" contextRef="#ctx0" brushRef="#br0">16130 12011 0,'0'0'5,"0"0"4,0 0 0,0 0 1,0 0-1,0 0 0,41 37 0,33-33 0,22-4 2,11-4-3,9 4 2,21 4 0,16-4 1,20 4-1,22 0 0,3 0-1,9 9 1,-16-1-2,-38-3 2,-33 3-1,-33 0 1,-25-3-1,-21-5 0,-24-4 4,-9-4-11</inkml:trace>
    </iact:actionData>
  </iact:action>
  <iact:action type="add" startTime="125105">
    <iact:property name="dataType"/>
    <iact:actionData xml:id="d40">
      <inkml:trace xmlns:inkml="http://www.w3.org/2003/InkML" xml:id="stk40" contextRef="#ctx0" brushRef="#br0">16965 11969 0,'0'0'7,"0"0"2,0 0 0,0 0 0,-8 58 1,20-12-1,5 49 2,-9 46-4,-12 78 5,-17 42-4,-8 12 2,5-4-2,3-45 2,9-42-1,7-45 0,10-42 1,-1-29 4,4-20-10,0-21 5,1-25 2,-9 0-3,37-166 1,-8-149 1,-13-95-1,-7 21 0,-1 120 1,-4 103-2,0 75 2,-4 42 5,0 24-11,4 12 5,0 9 0,5 8 1,15 25-1,18 54 0,7 70 0,-7 54 1,-30 5-1,-12-26 0,-12-16 0,-5-34 1,1-28-1,3-25 5,1-17-9,4-16 3,-1-13 2,9-16 1,-8-21-4,8 0 3</inkml:trace>
    </iact:actionData>
  </iact:action>
  <iact:action type="add" startTime="125883">
    <iact:property name="dataType"/>
    <iact:actionData xml:id="d41">
      <inkml:trace xmlns:inkml="http://www.w3.org/2003/InkML" xml:id="stk41" contextRef="#ctx0" brushRef="#br0">20197 12002 0,'0'0'7,"0"0"1,0 0 1,0 0 0,0 0 1,0 0-1,-13 50 1,-8 58-1,-16 70 1,-4 33-1,-1-29 4,14-45-5,7-34 1,8-28 0,5-30 2,0-20-4,4-13 3,0-12-3,-1-8 3,5-17-1,5-53 0,7-55 0,17-66 0,16-8 1,9 50-1,4 33 0,-4 29 0,-9 28 1,-3 22-1,3 24 2,5 21-4,25 17 3,16 24 0,-5 13-1,-15 0 1,-26-5 0,-20-7 0,-17-9-1,-20 8 2,-29 13-2,-38 12-2,-24 1 5,3-13 0,22-13-9,20-12 6,20-8 2,14-5 1,7-3 2,9-5-12,0 0 8,16 5-2,4 7 1,30 13 0,36 17 0,13 0 11,-8-9-20,-25-12 8,-25-16 2,-21-13 1</inkml:trace>
    </iact:actionData>
  </iact:action>
  <iact:action type="add" startTime="128183">
    <iact:property name="dataType"/>
    <iact:actionData xml:id="d42">
      <inkml:trace xmlns:inkml="http://www.w3.org/2003/InkML" xml:id="stk42" contextRef="#ctx0" brushRef="#br0">15828 13874 0,'0'0'6,"0"0"3,0 0 1,99 16-1,29 1 0,67 4 1,61 3 0,5 5-2,-25 9 2,-17-5-1,-29 0 2,-29-12-4,-20-17 3,-17-17 0</inkml:trace>
    </iact:actionData>
  </iact:action>
  <iact:action type="add" startTime="128635">
    <iact:property name="dataType"/>
    <iact:actionData xml:id="d43">
      <inkml:trace xmlns:inkml="http://www.w3.org/2003/InkML" xml:id="stk43" contextRef="#ctx0" brushRef="#br0">14930 3626 0,'0'0'7,"41"17"2</inkml:trace>
    </iact:actionData>
  </iact:action>
  <iact:action type="add" startTime="129899">
    <iact:property name="dataType"/>
    <iact:actionData xml:id="d44">
      <inkml:trace xmlns:inkml="http://www.w3.org/2003/InkML" xml:id="stk44" contextRef="#ctx0" brushRef="#br0">16254 3684 0,'0'0'8,"0"0"0,0 0 3,0 0-2,0 0-1,0 0 2,0 0-1,0 0 0,25-41 1,-21 33-1,4 8 1,0 0-1,0 0 0,9 0 1,-17 0-1,58 8 1,-17 0-2,1 1 2,3-1-1,-3-8-1,3 0 2,1-8-1,3 8 1,9-9 1,0 9-2,8 0-1,5 0 1,3 0 1,5 0-1,-5 0 0,-3 0 1,-5 0-2,-8 0 2,-5 0-2,1 0 3,4 0-2,8 0-1,9 9 2,8-1 0,3 0-1,-3-8 0,-4 0 0,4 0 0,3-8 1,-3 8-1,4 0 0,-8 8 1,3 0 0,1 9 0,0-9 3,-9-8-6,5 0 3,4-8-1,4 8-2,8 8 2,0 9 2,-4-1-4,-4 1 6,0-9-6,4-8 6,12 9-9,9-1 6,0 0 0,-13 0-2,-12 1 2,-9-1-2,9 0 3,17 0-3,12 1 2,4-1-1,-13 9 0,-20-9 0,-17 8 1,-8-7 1,5 7-3,15 1 4,13-1-4,9 1 9,-5 0-17,-12-1 9,-12 1 3,-5-1 0,9 1-9,16 8 7,21-1 4,3 1-10,-7-16 6,-12-1-2,15 8 3,9 9-2,30 0 3,23 8 0,-11-16-9,-9 8 7,-12-9-2,-21 9 3,-33 0 0</inkml:trace>
    </iact:actionData>
  </iact:action>
  <iact:action type="add" startTime="131316">
    <iact:property name="dataType"/>
    <iact:actionData xml:id="d45">
      <inkml:trace xmlns:inkml="http://www.w3.org/2003/InkML" xml:id="stk45" contextRef="#ctx0" brushRef="#br0">19750 13294 0,'0'0'6,"0"0"3,0 0 5,0 0-9,0 0 5,0 0-1,0 0 0,-58 12 0,4 5 1,-62 16-2,-70 25 2,-42 17 1,-3 28-1,-1 34 0,17 16 0,33-4-1,37-37 0,38-34 0,32-28 0,30-21 1,16-21-1,12-16 0,5-21-1</inkml:trace>
    </iact:actionData>
  </iact:action>
  <iact:action type="add" startTime="131806">
    <iact:property name="dataType"/>
    <iact:actionData xml:id="d46">
      <inkml:trace xmlns:inkml="http://www.w3.org/2003/InkML" xml:id="stk46" contextRef="#ctx0" brushRef="#br0">20730 13021 0,'0'0'6,"0"0"3,54 41 1,8 21-1,25 25 1,0 8-1,8-8 2,-12-16 0,-13-17-2,-12-13 1,-4-4 0,-9-8-3,-12-4 4,-12-4-3,-13-13 1,-12-4 1</inkml:trace>
    </iact:actionData>
  </iact:action>
  <iact:action type="add" startTime="132324">
    <iact:property name="dataType"/>
    <iact:actionData xml:id="d47">
      <inkml:trace xmlns:inkml="http://www.w3.org/2003/InkML" xml:id="stk47" contextRef="#ctx0" brushRef="#br0">17466 14710 0,'0'0'6,"0"0"3,0 0 1,0 0-1,0 0 1,0 0-1,54 33 0,12-20 0,29-1 1,8-4-1,-16 1 1,-16-5 0,-13 4 1,4 0-2,25 9 3,20-1-5,17-3 3,-8-9-1,-21 0 0,-20-4 1,-13-4-2,8-13 2</inkml:trace>
    </iact:actionData>
  </iact:action>
  <iact:action type="add" startTime="134225">
    <iact:property name="dataType"/>
    <iact:actionData xml:id="d48">
      <inkml:trace xmlns:inkml="http://www.w3.org/2003/InkML" xml:id="stk48" contextRef="#ctx0" brushRef="#br0">20130 13029 0,'0'0'10,"0"0"-3,0 0 2,0 0 0,0 0 1,0 0-1,0 0 0,0 0 0,0 0 1,0 0-2,0 0 2,0 0 0,0 0-1,0 0 0,0 0 1,0 0-2,0 0 2,0 0-1,0 0 0,38 54 1,-34-29-1,0 8 0,-4 12 2,-8 13-2,-5 13 0,1 3 1,8-3-1,4-5 2,4 4-3,4 9 2,-4 0-1,-4-1 0,-4-3 0,-4-13 1,0-12-1,-5-13 0,5-8 0,-5-8 1,5-9 0,-4-8-1,12-4 0</inkml:trace>
    </iact:actionData>
  </iact:action>
  <iact:action type="add" startTime="135069">
    <iact:property name="dataType"/>
    <iact:actionData xml:id="d49">
      <inkml:trace xmlns:inkml="http://www.w3.org/2003/InkML" xml:id="stk49" contextRef="#ctx0" brushRef="#br0">19601 14689 0,'0'0'5,"0"0"6,0 0-2,0 0-1,0 0 1,0 0 1,0 0-1,0 0 0,41 33 0,9-16 1,37 8 0,20 0 0,30 0-2,16-1 4,8-7-3,-4-9 2,-16-12-1,-29-8-2,-29-1 0,-25 1 0,-21-1 1</inkml:trace>
    </iact:actionData>
  </iact:action>
  <iact:action type="add" startTime="135393">
    <iact:property name="dataType"/>
    <iact:actionData xml:id="d50">
      <inkml:trace xmlns:inkml="http://www.w3.org/2003/InkML" xml:id="stk50" contextRef="#ctx0" brushRef="#br0">20283 14722 0,'0'0'5,"-49"58"5,12-4-2,3 8 2,-3 25 0,4 33-2,0 29 4,-4 34-5,4 15 3,8-16-1,8-20 1,5-34-1,4-45 0,4-37 0,-1-42 1,1-33-1</inkml:trace>
    </iact:actionData>
  </iact:action>
  <iact:action type="add" startTime="136914">
    <iact:property name="dataType"/>
    <iact:actionData xml:id="d51">
      <inkml:trace xmlns:inkml="http://www.w3.org/2003/InkML" xml:id="stk51" contextRef="#ctx0" brushRef="#br0">21752 14404 0,'0'0'8,"0"0"4,0 0-6,21 87 3,-5 29 0,5 62 0,-4 45 2,-1 5-3,-12-34 2,5-45-1,-1-41 1,-4-46-2,0-41 2,-4-21-2,0 0 2,25-128 0,-8-42 0,-9-54 0,-8-8-1,-4 54 0,0 50-1,4 45 3,0 34-3,4 11 2,12 9-2,17 4 2,34 5-1,28 3 1,16 9-1,5 4 4,-16 8-8,-22 8 4,-24 13 1,-29 12-1,-25 9 1,-33 33-2,-46 24 2,-33 9-1,-8-13 0,25-24 1,25-25-2,20-13 2,21-17-1,13-7 1,12-9-2,4 0 3,12 0-2,21 13 0,33 20 0,38 34 0,24 24-1,0 4 3,-12-16-2,-33-29 0,-38-29 1,-24-30-2,-17-28 2</inkml:trace>
    </iact:actionData>
  </iact:action>
  <iact:action type="add" startTime="139187">
    <iact:property name="dataType"/>
    <iact:actionData xml:id="d52">
      <inkml:trace xmlns:inkml="http://www.w3.org/2003/InkML" xml:id="stk52" contextRef="#ctx0" brushRef="#br0">19001 16913 0,'0'0'6,"0"0"3,0 0 0,0 0 3,0 0-5,0 0 3,0 0-1,0 0 0,62-38 0,62 34 0,66 8 1,34 5 0,3-5 0,-16-4-1,-41-8 1,-38-5 0,-32-8-1,-42-20 1,-29-25-1</inkml:trace>
    </iact:actionData>
  </iact:action>
  <iact:action type="add" startTime="139954">
    <iact:property name="dataType"/>
    <iact:actionData xml:id="d53">
      <inkml:trace xmlns:inkml="http://www.w3.org/2003/InkML" xml:id="stk53" contextRef="#ctx0" brushRef="#br0">18178 3858 0,'0'0'5,"0"0"4,0 0 2,0 0-3,41-8 2,54 8-1,95-17 0,59 9 1,7-8 0,-12-9-2,-58 17 2,-41-9 0,-50 17 5,-37 17-11</inkml:trace>
    </iact:actionData>
  </iact:action>
  <iact:action type="add" startTime="141159">
    <iact:property name="dataType"/>
    <iact:actionData xml:id="d54">
      <inkml:trace xmlns:inkml="http://www.w3.org/2003/InkML" xml:id="stk54" contextRef="#ctx0" brushRef="#br0">22737 14014 0,'0'0'1</inkml:trace>
    </iact:actionData>
  </iact:action>
  <iact:action type="add" startTime="141208">
    <iact:property name="dataType"/>
    <iact:actionData xml:id="d55">
      <inkml:trace xmlns:inkml="http://www.w3.org/2003/InkML" xml:id="stk55" contextRef="#ctx0" brushRef="#br0">22071 13853 0,'0'0'8,"0"0"1,0 0 1</inkml:trace>
    </iact:actionData>
  </iact:action>
  <iact:action type="add" startTime="142815">
    <iact:property name="dataType"/>
    <iact:actionData xml:id="d56">
      <inkml:trace xmlns:inkml="http://www.w3.org/2003/InkML" xml:id="stk56" contextRef="#ctx0" brushRef="#br0">21831 16163 0,'0'0'6,"0"0"4,0 0 0,0 0-1,0 0 0,-42-29 0,26 25 0,-25 12 1,-22 21-1,-36 42 1,-25 49-2,0 21 3,16-5-1,13-7 0,25-30-2,16-33 3,17-33-2,16-20 2,9-17-2</inkml:trace>
    </iact:actionData>
  </iact:action>
  <iact:action type="add" startTime="143305">
    <iact:property name="dataType"/>
    <iact:actionData xml:id="d57">
      <inkml:trace xmlns:inkml="http://www.w3.org/2003/InkML" xml:id="stk57" contextRef="#ctx0" brushRef="#br0">20163 18018 0,'0'0'6,"0"0"3,0 0 1,71-12-1,3-1 0,46-7 1,46-5-1,41-4 2,16-4-1,-20-5-1,-34 5 1,-36 4-1,-46 9 0,-25 7 0,-21 5 1,-12 0-1,-4-1 0,-17-3 1</inkml:trace>
    </iact:actionData>
  </iact:action>
  <iact:action type="add" startTime="143582">
    <iact:property name="dataType"/>
    <iact:actionData xml:id="d58">
      <inkml:trace xmlns:inkml="http://www.w3.org/2003/InkML" xml:id="stk58" contextRef="#ctx0" brushRef="#br0">21078 17124 0,'0'0'7,"0"0"3,4 62-1,0-21 0,0 17 1,0 29-1,1 37-1,-14 50 3,-7 25 1,-9 0-5,0-34 3,8-57 0,13-46-2,8-41 2,-4-21 0</inkml:trace>
    </iact:actionData>
  </iact:action>
  <iact:action type="add" startTime="144664">
    <iact:property name="dataType"/>
    <iact:actionData xml:id="d59">
      <inkml:trace xmlns:inkml="http://www.w3.org/2003/InkML" xml:id="stk59" contextRef="#ctx0" brushRef="#br0">22245 16002 0,'0'0'5,"0"0"5,0 0-1,0 0 0,0 0 0,45 8 1,-16 9-1,21 16 0,8 25 1,20 12-1,13 5 0,-4-9 1,-12-12-1,-9-13 1,-17-4-1,1-8 1,-13-4-1,1-4 0,-18-9 0,1-8 1,8-16-1,8-34 0</inkml:trace>
    </iact:actionData>
  </iact:action>
  <iact:action type="add" startTime="145255">
    <iact:property name="dataType"/>
    <iact:actionData xml:id="d60">
      <inkml:trace xmlns:inkml="http://www.w3.org/2003/InkML" xml:id="stk60" contextRef="#ctx0" brushRef="#br0">22472 16904 0,'0'0'6,"0"0"5,0 0-4,0 0 3,0 0-1,0 0 0,0 0 1,0 0-1,41 0 1,-32-4-1,-1 0 2,-4 4-4,0 0 4,0 0-3,1 0 2,-1 0-1,0 0 0,0 0 0,0 0 1,0 0 0,0 0-2,1 0 2,-1 0-2,0 0 3,-4 0-3,0 0 2,0 0-1,0 0 0,0 0 0,0 0 0,0 0 1,0 0-1,0 0 0,0 4 1,4 0-1,0 9 1,4 20-1,5 21 0,3 16 0,1 13 1,-5-4-2,1-9 5,-1-16-1,-12-13-7,4-16 3,-4-8 2,0-9-1,-4-4 0,4-4 0,0 0 1,0 0-2,-50-157 3,30 28-2,7-16 0,9 13 4,8 28-7,9 26 3,7 20 1,14 12-1,15 5 0,26 4 0,20 8 1,17 12-1,3 13 0,-11 8 0,-26 0 2,-24 0-3,-25 0 1,-21 5 0,-8-9 1,-24 49-1,-30 18-1,-29 28 3,-4 13-3,4-17 2,26-25 0,19-25-2,18-16 2,7-8 0,9-9-1,4-4-1,0 0 1,4 0 0,9 1 1,11-1 0,22 8-1,28 9 0,22 4 1,7 4-1,9 4 0,-9 4 0,-8 4 0,-20-7 1,-21-10-1,-17-7 1,-12-5-2,-9-3 2,-12-9-1,-4 0 5,0 0-9</inkml:trace>
    </iact:actionData>
  </iact:action>
  <iact:action type="add" startTime="147308">
    <iact:property name="dataType"/>
    <iact:actionData xml:id="d61">
      <inkml:trace xmlns:inkml="http://www.w3.org/2003/InkML" xml:id="stk61" contextRef="#ctx0" brushRef="#br0">21802 16896 0,'0'0'6</inkml:trace>
    </iact:actionData>
  </iact:action>
  <iact:action type="add" startTime="147550">
    <iact:property name="dataType"/>
    <iact:actionData xml:id="d62">
      <inkml:trace xmlns:inkml="http://www.w3.org/2003/InkML" xml:id="stk62" contextRef="#ctx0" brushRef="#br0">22013 16486 0,'0'0'20,"0"0"-18,-29 50-1,29-38 8,8-3 1,38-5 0,57-8-2,75-21 2,58-33 2,-4-21-3,-30-8 12,-36 13-19,-34 20 14,-28 25-9,-30 16-7,-24 13 12,-13 9-6,-12 3 4,-9 5 0,-7-5 3,-5-4-10,-4-8 5,0 0 1,0 0 1,0 0 0,0 0-1,-75-70 0,42 49 1,-4 9-1,-4 12 1,-13 16-2,-17 26 2,-7 37 1,3 53-3,5 46 1,16 37 0,-8 54 1,4 1-2,9-1 2,-5 0-1,21-62 0,12-42 1,13-53-1,12-50 1,12-37-2,-16-25 2,34-45-1,7-92 0,4-132 1,5-108-1</inkml:trace>
    </iact:actionData>
  </iact:action>
  <iact:action type="add" startTime="148080">
    <iact:property name="dataType"/>
    <iact:actionData xml:id="d63">
      <inkml:trace xmlns:inkml="http://www.w3.org/2003/InkML" xml:id="stk63" contextRef="#ctx0" brushRef="#br0">23209 16441 0,'0'0'1,"0"0"1,0 0 7,0 53 1,-9-15-1,5 24 0,0 17 1,0 36-1,-4 18 1,-5 24 0,-3 5-2,-5-21 2,0-34-1,5-36 0,7-38 1,9-25-2</inkml:trace>
    </iact:actionData>
  </iact:action>
  <iact:action type="add" startTime="148484">
    <iact:property name="dataType"/>
    <iact:actionData xml:id="d64">
      <inkml:trace xmlns:inkml="http://www.w3.org/2003/InkML" xml:id="stk64" contextRef="#ctx0" brushRef="#br0">23055 15335 0,'0'0'6,"0"0"3,0 0 0,0 0 0,83 33 2,12 0-3,34 13 2,20 16 0,4 4 1,-9 5-2,10 7 0,3 5 1,-25 0-1,-28-4 0,-26-21 2,-28-21-3,-13-16 3,-12-9 0,-9-8-6</inkml:trace>
    </iact:actionData>
  </iact:action>
  <iact:action type="add" startTime="148816">
    <iact:property name="dataType"/>
    <iact:actionData xml:id="d65">
      <inkml:trace xmlns:inkml="http://www.w3.org/2003/InkML" xml:id="stk65" contextRef="#ctx0" brushRef="#br0">24193 16776 0,'0'0'7,"-8"46"2,4 3 1,0 34-1,4 45 4,4 46-7,4 17 6,0-17-3,5-46 1,-1-37-2,-4-33 2,-3-33-1,-1-21 0,-4-4-3,0 0 4,0-174-1,-9-37 1,-3-42-1,4 38 1,8 54-1,4 57 0,4 38 1,0 25-1,5 16 0,8 8 0,12 9 0,16 4 1,22 4-2,16 4 3,-5-4-3,-11 4 2,-26 4-1,-24 9 0,-21 4 0,-25 24 1,-37 38-1,-46 29 0,-24 20 1,16-8-1,29-20 0,29-30 1,34-20-2,24-21 1,24-4 1,26-8 0,24-9 3,17-20-7,17-33 3,8-50 1,-9-50-1</inkml:trace>
    </iact:actionData>
  </iact:action>
  <iact:action type="add" startTime="149906">
    <iact:property name="dataType"/>
    <iact:actionData xml:id="d66">
      <inkml:trace xmlns:inkml="http://www.w3.org/2003/InkML" xml:id="stk66" contextRef="#ctx0" brushRef="#br0">24276 17774 0,'0'0'8,"0"0"1,-4 41 0,4-24 0,0-1 1,8 13-1,5 25 0,3 29 1,-3 20 0,-9-7-1,-4-34 0,-4-37 2,-1-25-2</inkml:trace>
    </iact:actionData>
  </iact:action>
  <iact:action type="add" startTime="150453">
    <iact:property name="dataType"/>
    <iact:actionData xml:id="d67">
      <inkml:trace xmlns:inkml="http://www.w3.org/2003/InkML" xml:id="stk67" contextRef="#ctx0" brushRef="#br0">24967 18283 0,'0'0'6,"0"0"2,0 0 3,0 0-2,0 0-1,0 0 2,0 0-1,0 0 0,0 0 1,0 0 0,0 0-1,-58 17 3,0-13-5,-8 0 2,-17 4 0,-16 5 1,-13 7 1,0 5-3,17 0 1,21-4 0,24-5 0,17-3 0,8-5 1,9-4-1,3 0 0,5 0 1,4 1 0,4-5-2,0 0 2,0 0-1,103 53 0,-32-44 0,7-1 1,-3-4 0,-13-4-2,-8 4 1,-21-4 2,-4 0-3,-9 0 1,-3 0 1,-5 0-1,-3 0 0,-5 0 1,0 0-1,-4 0 0,0 0 0,0 0 0,0 0 0,0 0 0,0 0 2,-91 0-1,58 8 1,4 1-3,4-1 14,4-4-22,5 0 7,3 0 7,5 1-11,0-1 6,4 0 1,-1 0-2,5 0 2,0 4-1,9 9 0,11 8 0,26 4 0,28 0 0,26-8 1,28-17-1,25-21 0,13-37 2,-1-49-4</inkml:trace>
    </iact:actionData>
  </iact:action>
  <iact:action type="remove" startTime="154703">
    <iact:property name="style" value="instant"/>
    <iact:actionData xml:id="d68" ref="#d37"/>
    <iact:actionData xml:id="d69" ref="#d38"/>
    <iact:actionData xml:id="d70" ref="#d40"/>
  </iact:action>
  <iact:action type="remove" startTime="154792">
    <iact:property name="style" value="instant"/>
    <iact:actionData xml:id="d71" ref="#d42"/>
  </iact:action>
  <iact:action type="remove" startTime="155158">
    <iact:property name="style" value="instant"/>
    <iact:actionData xml:id="d72" ref="#d39"/>
  </iact:action>
  <iact:action type="add" startTime="154747">
    <iact:property name="dataType" value="strokeEraser"/>
    <iact:actionData xml:id="d73">
      <inkml:trace xmlns:inkml="http://www.w3.org/2003/InkML" xml:id="stk68" contextRef="#ctx0" brushRef="#br1">28577 16926 0,'0'0'46,"-91"111"-46,-17 38 1,-24 71-1,12 32 1,41 5 6,29-17 2,30-37-3,24-46 5,21-32 20,29-38-30,37-42-1,24-49 8,67-54 2,46-79-6,-17-70 6,-62-8 0,-58-4-1,-46 3 0,-40 30 1,-39-9-2,-36 22 3,-37 28-2,-30 41 0,-20 59 2,-13 57-3,-33 75 2,-16 103-2,54 59 1,65-13 1,55-46-1,45-53 2,37-25-3,38-17 2,32-29-2,13-29 2,0-32-1,13-39 0,3-44 2,-20-38-4,-29-29 5,-38-21-5,-32-8 2,-21 9 1,-33-13-2,-30 25 4,1 41-5,4 21 4,8 24 87,13 22-96,12 12-1,4 12-1,9 9 0,7 3 1,5 5-1,4 4 0,0 0 3,0 0-2,120 42-1,-25-34 23,1-12-22,-10-13-1,-19-3 9,-22-1-2,-24-4 13,-17 4-19,-25-8 7,-37 4 1,-45 25 1,-83 42-2,-50 49 2,17 29-1,70-4 2,70-8-4,58-21 4,46-21-4,58-12 4,74-30-3</inkml:trace>
    </iact:actionData>
  </iact:action>
  <iact:action type="remove" startTime="157302">
    <iact:property name="style" value="instant"/>
    <iact:actionData xml:id="d74" ref="#d52"/>
  </iact:action>
  <iact:action type="add" startTime="157279">
    <iact:property name="dataType" value="strokeEraser"/>
    <iact:actionData xml:id="d75">
      <inkml:trace xmlns:inkml="http://www.w3.org/2003/InkML" xml:id="stk69" contextRef="#ctx0" brushRef="#br1">30815 21455 0,'0'0'6,"-21"41"4,-4 5 28,-8 20-37,0 17-1,4 0 1,9-9 5,15-24 4,18-13 0,20-8-2,37-8 2,34-17-2,28-16 2,21-21 0,-8-13-1,-17 5 1,-24-1-2,-30 13 4,-28 9 1,-13 3-9,-12 5 6,-13-1-2,-8 1 4,-17-13-5,-28-17 2,-34-7 1,-12 16-1,8 20 2,13 13-4,8 13 4,12 3-3,21 1 3,21-5-3,8-4 2,0-8-2,0 0 2,0 0-1,116 17 1,-66-29-2,-9-1 2,-20 5-1,-17 4 0,-4 4 0,0 0 1,0 0-2,-145 4 3</inkml:trace>
    </iact:actionData>
  </iact:action>
  <iact:action type="remove" startTime="158301">
    <iact:property name="style" value="instant"/>
    <iact:actionData xml:id="d76" ref="#d60"/>
  </iact:action>
  <iact:action type="remove" startTime="158394">
    <iact:property name="style" value="instant"/>
    <iact:actionData xml:id="d77" ref="#d62"/>
  </iact:action>
  <iact:action type="remove" startTime="158450">
    <iact:property name="style" value="instant"/>
    <iact:actionData xml:id="d78" ref="#d63"/>
  </iact:action>
  <iact:action type="remove" startTime="158539">
    <iact:property name="style" value="instant"/>
    <iact:actionData xml:id="d79" ref="#d59"/>
  </iact:action>
  <iact:action type="add" startTime="158222">
    <iact:property name="dataType" value="strokeEraser"/>
    <iact:actionData xml:id="d80">
      <inkml:trace xmlns:inkml="http://www.w3.org/2003/InkML" xml:id="stk70" contextRef="#ctx0" brushRef="#br1">34435 21380 0,'0'0'6,"0"0"3,0 0 2,0 0-2,0 0-1,0 0 3,-49 34-2,-14 48-1,-19 59 36,-5 33-43,25-12-1,25-42 1,28-46-1,18-24 21,19-17-21,26-17 10,21-16-2,24-28 1,21-30 51,-17-21-58,-20-8-2,-25-12 69,-16-9-67,-14-16-1,-7-17-1,-13-4 0,-3 17 2,-10 24-2,-7 34 0,-13 24 0,-12 30 2,-13 24-2,-32 46 0,-30 53 65,0 38-63,17 13-2,29-22 0,29-16 0,24-20 2,13-22-2,17-11 15,16-14-14,21-11 7,24-17 3,13-21-3,9-21 1,3-24 0,-16-25 2,-25-13-3,-21-8 3,-16 0-3,-17-4 2,-12 0-2,-16-4 2,-18-1 0,-11 18-1,-5 24 0,0 21 0,4 20 1,1 26-1,-13 32 0,-21 63 0,0 62 1,13 24-2,24-11 3,26-43-3,20-53 1,16-33 2,13-25-3</inkml:trace>
    </iact:actionData>
  </iact:action>
  <iact:action type="add" startTime="160640">
    <iact:property name="dataType"/>
    <iact:actionData xml:id="d81">
      <inkml:trace xmlns:inkml="http://www.w3.org/2003/InkML" xml:id="stk71" contextRef="#ctx0" brushRef="#br0">16010 12607 0,'0'0'6,"0"0"4,0 0-1,0 0 0,29 45 1,41-20-1,46 4 0,29-4 1,16-4 0,4-5-2,-7-7 2,-5-5-1,-9-4 5,-11 0-8,-17 4 6,-13 0-6,-33-4 4,-28 0-1,-13 0 0,-17 0 0,-8-4 0,-4 0 1</inkml:trace>
    </iact:actionData>
  </iact:action>
  <iact:action type="add" startTime="160934">
    <iact:property name="dataType"/>
    <iact:actionData xml:id="d82">
      <inkml:trace xmlns:inkml="http://www.w3.org/2003/InkML" xml:id="stk72" contextRef="#ctx0" brushRef="#br0">16742 12963 0,'0'0'8,"0"0"2,0 0-1,0 0 0,0 0 0,25 58 1,-17-25-1,0 21 1,-4 24 0,-4 42-2,-4 38 3,-8 32 0,4 1-2,-1-30 0,9-37 1,4-28-2,5-43 2,7-40-1,-16-13 2</inkml:trace>
    </iact:actionData>
  </iact:action>
  <iact:action type="add" startTime="161583">
    <iact:property name="dataType"/>
    <iact:actionData xml:id="d83">
      <inkml:trace xmlns:inkml="http://www.w3.org/2003/InkML" xml:id="stk73" contextRef="#ctx0" brushRef="#br0">22336 16143 0,'0'0'7,"0"0"1,0 0 2,0 0-1,0 0 1,0 0-1,0 0 0,0 0 1,0 0-2,0 0 3,0 0-3,0 0 2,0 0-1,0 0 0,0 0 2,0 0-2,0 0-1,-13 49 1,26-7 1,11 20-1,10 12 0,3 1 0,-4-5 1,-4-12 2,-4-12-4,-5-5 0,-3-8 2,-1-4 0,1 4-2,8 0 2,-5 5-1,9-1 1,5 0-2,-6-8 1,1-4 1,-8-8 0,-4-9-1,-9-8-1,-4-4 2</inkml:trace>
    </iact:actionData>
  </iact:action>
  <iact:action type="add" startTime="162405">
    <iact:property name="dataType"/>
    <iact:actionData xml:id="d84">
      <inkml:trace xmlns:inkml="http://www.w3.org/2003/InkML" xml:id="stk74" contextRef="#ctx0" brushRef="#br0">22402 17621 0,'0'0'8,"0"0"1,0 0-1,0 0 2,0 0-1,0 0 1,0 0-1,0 41 1,12-33-1,13 5-1,0 7 2,20 1 0,13 0-1,17-5-1,24-3 2,9-5 0,7 0 1,-3 1 1,-17-5-4,-20-4 3,-17-4-6,-17-5 5,-16 1-2,-9-4 2,-3-5-1</inkml:trace>
    </iact:actionData>
  </iact:action>
  <iact:action type="add" startTime="162758">
    <iact:property name="dataType"/>
    <iact:actionData xml:id="d85">
      <inkml:trace xmlns:inkml="http://www.w3.org/2003/InkML" xml:id="stk75" contextRef="#ctx0" brushRef="#br0">22816 17625 0,'0'0'7,"0"0"1,0 0 2,8 54-1,4-21 1,9 8 1,12 17-4,4 21 2,0 12 1,-3 8 1,-22-8-1,-4 0-1,1 5 2,-1-5-3,4-4 1,1-13 0,-5-20 1,-4-13-2,0-7 1,-8-34 1,4 0-3</inkml:trace>
    </iact:actionData>
  </iact:action>
  <iact:action type="add" startTime="166923">
    <iact:property name="dataType"/>
    <iact:actionData xml:id="d86">
      <inkml:trace xmlns:inkml="http://www.w3.org/2003/InkML" xml:id="stk76" contextRef="#ctx0" brushRef="#br0">16146 12872 0,'0'0'2,"0"0"-1,0 0 14,0 0-10,0-42 5,0 26-1,0-1-1,0-12 2,8-12-1,9-25 1,20-21-2,5-4 2,11 8 1,9 12 1,5 5-4,7 8 2,1 13-2,-1 16 1,5 12 0,-9 9 1,4 4-2,9 0 4,4-1-1,-12 1-3,-1 4-3,0 9 4,1 3 1,-5 0-1,1 5 1,-9-1-1,0 5 0,0 4 1,0 8 0,0 9-2,-8 3 2,-13 1 2,-8 3-2,-8-3 1,-8-1 4,-9-3-15,-8-5 8,-4 0 1,0 5 1,-5-1-2,1 1 1,0-1 0,-1 4 2,-3 5-3,-9 21 4,-12 15-4,-8 10 4,-9-1-1,5-16-7,-1-9 6,-3-4 1,-5 9 0,-4-1-7,-4 1 5,-4 3 1,-9 1 2,-3 0-2,-1-13 1,13-16-7,4-13 5,4-12 4,-4-4 2,-13 3-14,-12 1 7,-16-4 3,-1-9 1,5-8-6,12-4 4,9-8-2,11-4 1,5-13 1,-8-21 0,-13-28 3,1-21-9,11-13 6,22-16-1,20-17 4,20-16-8,26-34 5,20 1-2,21 8 2,8 24 1,0 34-1,5 29-1,3 24 0,1 26 1,-1 20 0,9 13 3,4 8-7</inkml:trace>
    </iact:actionData>
  </iact:action>
  <iact:action type="add" startTime="169037">
    <iact:property name="dataType"/>
    <iact:actionData xml:id="d87">
      <inkml:trace xmlns:inkml="http://www.w3.org/2003/InkML" xml:id="stk77" contextRef="#ctx0" brushRef="#br0">14847 3502 0,'0'0'6,"0"0"3,0 0 0,0 0 3,70 0-3,-16-16-1,8-1 1,-8 1 0,-9-1 1,-11 0-1,-1 9 1,8-8-1,17 7 3,29 9-5,29-8 2,8 0 1,-21-9-1,-8 9 1,-20 0 0,-1 8 0,-3-9-1,-13 9-1,-13-8 1,-12 8 0,-4 0 1,-16 0-2,-1 0 2,-4 0-1,-4 0 1,-4 0-2,0 0 2,0 0-1,0 0 1,-103 17 0,4 7-2,-34 10 2,-7-10 0,-1 10-1,4-10 0,13 10 0,-4 7 3,25-16 0,20 0-8,13-9 5,16-8 2,16 9 2,10-9-9,7-8 5,8 9 1,5-9-1,8 0 0,4 0 0,5 0 0,-9 0 0,91-17 1,4 0-1,25 1 1,8-9 0,4 0-1,5-8 1,-13 0 2,-25-8-7,-20 7 5,-21 1 0,-17 17 2,-12-1 2,-8 1-13,-5 7 8,-3 9 1,-5-8-1,0 8 1,-8-8-2,0 8 0,0 0 8,0 0-13,0 0 6,-12 0 1,-9 0 2</inkml:trace>
    </iact:actionData>
  </iact:action>
  <iact:action type="add" startTime="171661">
    <iact:property name="dataType"/>
    <iact:actionData xml:id="d88">
      <inkml:trace xmlns:inkml="http://www.w3.org/2003/InkML" xml:id="stk78" contextRef="#ctx0" brushRef="#br0">17900 12512 0,'0'0'7,"0"0"2,0 0 0,0 0 1,0 0-1,0 0 0,0 0 1,0 0-2,0 0 1,0 0 0,0 0 1,0 0-1,50 16 1,-38-16-1,9-4 1,16 0-1,34-9 0,40-3 1,30 3-1,-9 1 2,-12 4-4,-4-1 2,8-3 1,13 4 0,-5 4-1,-32 8 0,-26 0 0,-20-4 1,-17 0-1,-12 0 1,-4 4-1,-5 0 0,1-4 1,-1-4-2</inkml:trace>
    </iact:actionData>
  </iact:action>
  <iact:action type="add" startTime="172069">
    <iact:property name="dataType"/>
    <iact:actionData xml:id="d89">
      <inkml:trace xmlns:inkml="http://www.w3.org/2003/InkML" xml:id="stk79" contextRef="#ctx0" brushRef="#br0">19204 11791 0,'0'0'6,"0"0"4,0 0-2,62 75 2,8-26-1,29 5 1,13 0-1,4-4 2,-17-9 0,-24-8-2,-22-8 0,-19-4 1,-10-5-1,-7 1 1,-13 12-2,-16 25 3,-38 53-3,-58 59 2,-49 24-2,-12-16 2,24-54-1,41-58 1</inkml:trace>
    </iact:actionData>
  </iact:action>
  <iact:action type="add" startTime="173011">
    <iact:property name="dataType"/>
    <iact:actionData xml:id="d90">
      <inkml:trace xmlns:inkml="http://www.w3.org/2003/InkML" xml:id="stk80" contextRef="#ctx0" brushRef="#br0">18897 11162 0,'0'0'6,"0"0"3,0 0 0,58-21 1,21-20 0,12-21-1,-17-9 0,-20 1 0,-21 4 1,-12 3-1,-17 6 0,-16-6 1,-21-7-1,-17 4 1,-12 16 0,-8 29-2,-17 34 1,-33 32 0,-37 46 0,-5 25 1,42-4-1,50-4 1,45-13 1,37-16-2,34-13-1,37-21 2,-1-32 1,18-30-3,24-32 1,4-18 1,-8-7-2,-37 20 2,-33 17-1,-22 16 0,-11 9 1,-5 3-2,-7 5 7,-1 4-11,-4 13 4,-13 41 4,-24 66-4,-29 70 1,-17 21 1,9-16-1,12-25 0,16-42 1,9-45-2,8-38 2</inkml:trace>
    </iact:actionData>
  </iact:action>
  <iact:action type="add" startTime="175126">
    <iact:property name="dataType"/>
    <iact:actionData xml:id="d91">
      <inkml:trace xmlns:inkml="http://www.w3.org/2003/InkML" xml:id="stk81" contextRef="#ctx0" brushRef="#br0">19539 13431 0,'0'0'7,"0"0"1,0 0 2,0 0-1,0 0 0,0 0 1,87 4-1,16-8 0,25-9 1,9 5 0,16 0 1,8 4-2,9-1 1,-5 1-2,-24 0 6,-25 0-9,-13 4 4,-28 0 10,-17 0-18,-21 0 7,-16 0 1,-13 0 3,-8 0-4,0 0-1,0 0 2,-83-25 2,-4 4-3,-33 5 2,-12 3 2,8 5-1,29 8-6,16 4 16,17 5-21,8-1 7,0 8 2,5 5 2,-1 4-3,5 0 1,12-4 3,8-5 0,8-8-9,9 1 7,4-5-1,4-4 1,0 0-2,0 0 2,0 0 1,0 0-4,124 16 3,-41 1-1,12-1 0,0-3 1,-25-5 3,-20-4-8,-17-8 3,-12-8 1</inkml:trace>
    </iact:actionData>
  </iact:action>
  <iact:action type="add" startTime="180210">
    <iact:property name="dataType"/>
    <iact:actionData xml:id="d92">
      <inkml:trace xmlns:inkml="http://www.w3.org/2003/InkML" xml:id="stk82" contextRef="#ctx0" brushRef="#br0">19253 16532 0,'0'0'6,"0"0"3,0 0 0,0 0 1,0 0 0,0 0-2,0 0 2,0 0-1,71 0 1,-34-4-1,12-1 0,18 1 1,20 4-1,16 0 0,13-4 2,0 0-1,-17 0 0,-20 0-1,-26 0 0,-15-1 1,-14 5-1,-11-4 0,-9 0 1,-4 4-4,0 0 4,0 0-2,-137-33 2,34 8-1,-17 0 0,8 1 1,13 7-1,12 13 0,17 4 0,8 0 2,12 0-2,13 0-1,12 0 2,4 0 0,9 0-1,8 0 0,4 0-1,8 0 2,17 0-1,29 4 1,41 8-1,33 9 1,9-4-2,-22-1 3,-28-3-3,-25-5 1,-20 0 2,-9-4-3,-12 1 2,-5-1-2,-3 0 1,-1 0 1,-4-4-1,-4 0 1,1 0-2,-5 0 3,0 0-3,0 0 2,-96-17-1,1 1 0,-12-1 1,16 5-1,20 4 0,26 3-1,12 5 2,12 0 0,13 0-2,8 0 2,0 0-1,0 0 0,95 29 1,21-16 0,37-30 4,33-45-10</inkml:trace>
    </iact:actionData>
  </iact:action>
  <iact:action type="add" startTime="182076">
    <iact:property name="dataType"/>
    <iact:actionData xml:id="d93">
      <inkml:trace xmlns:inkml="http://www.w3.org/2003/InkML" xml:id="stk83" contextRef="#ctx0" brushRef="#br0">18873 3916 0,'0'0'7,"0"0"2,-62-25 1,20 1-1,-16-18 0,-24-24 0,-26-50 1,-20-33 0,-5-25-1,13-25-1,9-8 4,11 0-3,18-8 0,11 8 0,34 33 0,25 17 0,32 16 2,34-16-3,45-9 2,50-8-1,33 25 1,13 33-1,8 50 0,-13 25 0,-12 24 1,-21 25-2,13 25 2,20 50 1,-4 33-3,-8 50 0,-33 16 1,-50 17 9,-41 8-13,-50 16 1,-50 26 3,-53-1 2,-58 17-2,-42-33-1,-24-17 1,-9-41 0,-8-41 2,42-42-2,53-42 0,50-16 1</inkml:trace>
    </iact:actionData>
  </iact:action>
  <iact:action type="add" startTime="183195">
    <iact:property name="dataType"/>
    <iact:actionData xml:id="d94">
      <inkml:trace xmlns:inkml="http://www.w3.org/2003/InkML" xml:id="stk84" contextRef="#ctx0" brushRef="#br0">19245 14929 0,'0'0'6,"0"0"4,0 0 0,0 0 0,-74 75-2,20-21 1,-4 20 0,8 13 0,13 0 2,20-4-1,17-8-1,17 3 0,8-3 0,8-9 1,0-8 0,-4-12 0,-13-9-1,-7 4 0,-13 5-1,-17 16 2,-25 16-1,-24 14 4,-17-5-7,-4-13 4,-4-28-1,25-34 0,16-29-1,12-28 1</inkml:trace>
    </iact:actionData>
  </iact:action>
  <iact:action type="add" startTime="183555">
    <iact:property name="dataType"/>
    <iact:actionData xml:id="d95">
      <inkml:trace xmlns:inkml="http://www.w3.org/2003/InkML" xml:id="stk85" contextRef="#ctx0" brushRef="#br0">19092 15041 0,'0'0'7,"0"0"3,0 0 0,66 33-1,29-12 0,25 0 1,8-13-2,-20-8 3,-29 0-1,-34 0 1,-24-4-3</inkml:trace>
    </iact:actionData>
  </iact:action>
  <iact:action type="add" startTime="184932">
    <iact:property name="dataType"/>
    <iact:actionData xml:id="d96">
      <inkml:trace xmlns:inkml="http://www.w3.org/2003/InkML" xml:id="stk86" contextRef="#ctx0" brushRef="#br0">20461 13526 0,'0'0'5,"0"0"5,0 0 0</inkml:trace>
    </iact:actionData>
  </iact:action>
  <iact:action type="add" startTime="186039">
    <iact:property name="dataType"/>
    <iact:actionData xml:id="d97">
      <inkml:trace xmlns:inkml="http://www.w3.org/2003/InkML" xml:id="stk87" contextRef="#ctx0" brushRef="#br0">17040 15161 0,'0'0'6,"0"0"3,0 0 0,0 0 1,0 0-1,0 0 1,0 0-2,0 0 2,0 0 0,0 0-2,0 0 3,66 50-3,-8-25 2,16 4-2,30 0 2,32-4 1,17-5-4,-8-3 4,-33-5-2,-29 1 1,-13-5-1,4-4 1,5-4-2,0 0 2,-9 0-1,-24 0 0,-13 0 1,-17-4-2,-16 0 1,0 4 2,0 0-4,-153-58 4,4 21-2,-20 8 1,3 16-2,25 9 2,17 0 0,29 0-1,16-4 0,22 3 0,15 1 0,13 0 0,9 4 1,11 0-1,5 0 0,4 4 1,0-4 0,0 0-3,0 0 3,153 58 0,-25-29 0,34 0-2,-5 0 1,-37-8 0,-29-9 2,-12-3-3,-13-9 2,-12-13-2</inkml:trace>
    </iact:actionData>
  </iact:action>
  <iact:action type="add" startTime="189476">
    <iact:property name="dataType"/>
    <iact:actionData xml:id="d98">
      <inkml:trace xmlns:inkml="http://www.w3.org/2003/InkML" xml:id="stk88" contextRef="#ctx0" brushRef="#br0">20590 14333 0,'0'0'2,"0"0"-1,0 0 8,0 0 1,0 0 1,0 0-4,-42 9 3,30-5-1,-1 0 0,1 0 1,4 0-2,-1 0 3,5-4 2,0 0-8,0 0 5,0 0 0,4 0-1,-8 0-1,8 0 1,0 0 3,0 0-5,0 0 3,0 0-2,103 4 3,-24 1-3,12-1 2,4-4 3,-8 0-7,-9 0 3,-7-4 4,-18-1-7,-3 5 3,-9 0 3,-3 0-5,-5 5 1,0-1 2,0 4-1,0 0-1,-4 1 2,-8-1 0,-1-4-2,-7-4 3,3-12-2</inkml:trace>
    </iact:actionData>
  </iact:action>
  <iact:action type="add" startTime="190019">
    <iact:property name="dataType"/>
    <iact:actionData xml:id="d99">
      <inkml:trace xmlns:inkml="http://www.w3.org/2003/InkML" xml:id="stk89" contextRef="#ctx0" brushRef="#br0">21231 13832 0,'0'0'6,"0"0"12,0 0-16,0 0 6,0 0 2,0 0-1,0 0 1,0 0-1,62 54-1,-4-4 2,4-1-1,-4-3 1,-8-5-1,-1 1 1,1-5 2,-5 0-2,-3-4-3,-9-8 1,-8-4 2,-5-4-1,-3-5-1,-5-4 2,1 1-1,-5-5 1,0 0-2,-8 0 2,0 4-1,-20 13 2,-43 29-3,-65 41 1,-46 21 1,-3-5-2,57-36 2,62-47 2,41-28-6</inkml:trace>
    </iact:actionData>
  </iact:action>
  <iact:action type="add" startTime="190952">
    <iact:property name="dataType"/>
    <iact:actionData xml:id="d100">
      <inkml:trace xmlns:inkml="http://www.w3.org/2003/InkML" xml:id="stk90" contextRef="#ctx0" brushRef="#br0">21872 15468 0,'-41'20'6,"-9"9"13,-8 5-17,9-6 6,16-7 0,16-13 3,13-8-3,4-4 1,0 4 0,0 0 1,41-140-1,-8 19 0,9-36 1,-1-13 2,5 5-4,-5 28 0,-4 34 2,-8 28-1,-4 25 1,4 13-1,0 0 0,12 0 1,21-1-2,17 1 2,24 8 5,21 8-11,9 13 5,-5 8 1,-12 8-1,-17 17 0,-16 17 1,-21 16-2,-25 12 2,-20 13 0,-21 16-2,-17 21 3,-45 50-3,-42 20 2,-20-11-1,-13-18 0,13-45 0,21-33 0,11-29 0,14-21 0,3-21 2,-12-37-2,-41-78 0,-46-154 0,-13-182-1</inkml:trace>
    </iact:actionData>
  </iact:action>
  <iact:action type="add" startTime="192893">
    <iact:property name="dataType"/>
    <iact:actionData xml:id="d101">
      <inkml:trace xmlns:inkml="http://www.w3.org/2003/InkML" xml:id="stk91" contextRef="#ctx0" brushRef="#br0">22526 12561 0,'0'0'5,"0"0"5,0 0 0,0 0-1,0 0 0,-41 17 0,20 3 0,-16 18 0,-13 20 1,-8 4 0,8 0-1,9-8 0,0 0 3,12-1-2,8 5 0,9 0 3,7 4-10,10 1 9,11-1-6,21 0 4,25 0 0,29 0-1,21-8 4,0-13-3,-5-8-5,-16-8 3,-16-4 3,-21-9 0,-17-3 1,-12-1-8,-9-4 6,-7-4-2,-5-4 3,-4-17-3</inkml:trace>
    </iact:actionData>
  </iact:action>
  <iact:action type="add" startTime="193317">
    <iact:property name="dataType"/>
    <iact:actionData xml:id="d102">
      <inkml:trace xmlns:inkml="http://www.w3.org/2003/InkML" xml:id="stk92" contextRef="#ctx0" brushRef="#br0">22712 12582 0,'0'0'8,"0"0"1,-25 41 0,21-24 1,4 4-1,0 3 1,-8 26-2,-5 45 1,-20 71 2,-20 70-1,-10 12 3,-3-32-6,8-55 4,17-57-3,24-59 2,22-37 1</inkml:trace>
    </iact:actionData>
  </iact:action>
  <iact:action type="add" startTime="196661">
    <iact:property name="dataType"/>
    <iact:actionData xml:id="d103">
      <inkml:trace xmlns:inkml="http://www.w3.org/2003/InkML" xml:id="stk93" contextRef="#ctx0" brushRef="#br0">22178 17248 0,'0'0'2,"0"0"0,0 0 8,0 0-1,71 0 0,-18-4 1,14 0-1,-5 0 1,4-1-1,0 5 1,13 13 0,12 16 0,12 21 0,5 20 0,3 9-1,-3-5 0,-5-8 0,-7-12 1,-18 0-2,-16 0 1,-12 8 1,-9 8 3,-20 13 0,-21 0-12,-21 16 8,-28 17 1,-18 4-2,-7-4 2,-5-16-1,-3-26 0,-13-24 1,-5-29-1,-12-30 1,-12-32-2,0-42 2,4-58-1,33-37 1,21-41-1,21-42 0,28 0 0,34 0 0,16-16 0,25-25 1</inkml:trace>
    </iact:actionData>
  </iact:action>
  <iact:action type="add" startTime="197972">
    <iact:property name="dataType"/>
    <iact:actionData xml:id="d104">
      <inkml:trace xmlns:inkml="http://www.w3.org/2003/InkML" xml:id="stk94" contextRef="#ctx0" brushRef="#br0">20420 18420 0,'0'0'6,"0"0"3,0 0 0,0 0 1,103 49-1,17-32 1,58-5-1,46 9 1,7 0 0,-11-13 0,-26-16-2,-16-25 2</inkml:trace>
    </iact:actionData>
  </iact:action>
  <iact:action type="add" startTime="198996">
    <iact:property name="dataType"/>
    <iact:actionData xml:id="d105">
      <inkml:trace xmlns:inkml="http://www.w3.org/2003/InkML" xml:id="stk95" contextRef="#ctx0" brushRef="#br0">21636 16904 0,'0'0'7,"0"0"2,0 0 2,71-20-3,16-13 1,24-1 1,-3 10-2,-30 7 3,-24 13-2,-12 4 0,-13 4 2,-9 0-3,1 4 3,-9 5-4,-3 3 2,-5 5 1,-4 4 0,0-25-2,-29 79 2,-13-17 0,-11 4-1,-22 4 0,1-3 0,16-9 1,12-17-2,17-12 2,13-12-1,12-9 0,8-4 0,16 0 1,38-4-1,71-25 0,53-37 1,8-54-2</inkml:trace>
    </iact:actionData>
  </iact:action>
  <iact:action type="add" startTime="201088">
    <iact:property name="dataType"/>
    <iact:actionData xml:id="d106">
      <inkml:trace xmlns:inkml="http://www.w3.org/2003/InkML" xml:id="stk96" contextRef="#ctx0" brushRef="#br0">23887 15687 0,'0'0'3,"0"0"5,0 0 1,0 0 2,-12 54-3,-1-25 2,-3 12-2,-13 21 2,-21 21-1,-16 21 0,-17 8 2,5-5-3,7 1 3,9 8-3,17 0 1,20 8 1,17-8-1,20-9 0,21-3 1,21-5-1,20-16 0,9-25 1,-4-33 0,-9-29-1,9-25 1,-1-21 0,-12-12-2,-20-4 1,-25 0 0,-21 12 0,-17 4 1,-12 5 0,-16 3-2,-26 1 2,-20 8-1,-12 12 0,12 13 1,25 8-1,28-13 0,22-20 0,16-46 7</inkml:trace>
    </iact:actionData>
  </iact:action>
  <iact:action type="add" startTime="202385">
    <iact:property name="dataType"/>
    <iact:actionData xml:id="d107">
      <inkml:trace xmlns:inkml="http://www.w3.org/2003/InkML" xml:id="stk97" contextRef="#ctx0" brushRef="#br0">24119 17650 0,'0'0'8,"0"0"1,0 0 0,-42 49 0,30-32 1,4-1 0,-1-3-1,9-5 0,0 0 0,0 1 0,5-1 1,7 0 0,5 1-1,7-1 0,5-4 0,13 0-1,11-4 3,18-4-2,12-4 1,16-5 0,13-7 0,-1-5 4,-7-4-11,-26 4 6,-20 8 1,-21 5 0,-16 8-2,-4 0 2,-5-1-1,-4 1 0,-3 0 2,-5 0-4,-13-4 3,-28-9-1,-34-12 2,-24-8-3,-17 4 3,4 0-4,9 8 3,16 12-1,17 5 1,20 8-1,13 0 0,12 0 0,9 0 0,3 0 1,9 0-2,8 0 2,9 0-1,24 8 1,29 1-1,21-1 1,16-8-1,9-8 0,-9-1 0,-28 1 2,-38-8-4,-24-13 2</inkml:trace>
    </iact:actionData>
  </iact:action>
  <iact:action type="add" startTime="218338">
    <iact:property name="dataType"/>
    <iact:actionData xml:id="d108">
      <inkml:trace xmlns:inkml="http://www.w3.org/2003/InkML" xml:id="stk98" contextRef="#ctx0" brushRef="#br0">23453 17356 0,'0'0'3,"0"0"-2,0 0 8,0 0 1,0 0-1,0 0 0,0 0 0,0 0 2,0 0-3,0 0 1,62-9 0,-13 26 2,13 0-2,0-9-1,5-4 2,-1-8-1,8 0 1,1 0 2,-13-1-5,-17 1 4,-11 4-4,-10 0 3,-11 0-2,-9 0 3,-4 0-4,0 0 3,0 0-1,0 0 1,-145-25-1,54 9 1,0 3 0,8 5-2,13 8 2,16 0-1,13 4 0,12-4 1,8 4-1,17-4 1,4 0-3,0 0 3,0 0-1,91 21 1,-8-33-1,24-34 1</inkml:trace>
    </iact:actionData>
  </iact:action>
  <iact:action type="add" startTime="220395">
    <iact:property name="dataType"/>
    <iact:actionData xml:id="d109">
      <inkml:trace xmlns:inkml="http://www.w3.org/2003/InkML" xml:id="stk99" contextRef="#ctx0" brushRef="#br0">25095 16014 0,'0'0'7,"0"0"5,0 0-6,0 0 4,0 0-1,0 0 0,0 0-1,0 0 2,0 0 0,0 0-1,0 0 0,0 0 0,0 0 0,0 0 1,0 0-1,0 0 1,0 0-1,29 42 0,-29-30 0,-4 9 2,-4 12-3,-9 12 2,-3 9-1,-5 4 0,0 0 1,-4 4-2,0 9 5,0 11-5,0 5 11,8 4-19,5-4 7,3-12 4,5-9-2,0-8-1,4-8 2,0 0-1,4-9 1,4-4-1,4-4 0,9 0 2,7 1-2,14-1-1,7-4 1,9 0 0,-4-9 2,-5-7 0,1-9-5,-5-8 3,4-9 1,1-3-1,-13-1 0,-8 1 0,-9-1 1,-11 1-1,-5-1 9,0 17-18,-29-66 12,4 24-5,0 1 2,4 4 2,5-1-3,3 9 1,5 5 0,4 3 1,0 0-2,0 5 3,-1 3-3,1 5 1,0 0 6,-8 4-11,-5 4 7,-16 4-4,-21 4 3,1-4-1,7-12 2</inkml:trace>
    </iact:actionData>
  </iact:action>
  <iact:action type="add" startTime="224793">
    <iact:property name="dataType"/>
    <iact:actionData xml:id="d110">
      <inkml:trace xmlns:inkml="http://www.w3.org/2003/InkML" xml:id="stk100" contextRef="#ctx0" brushRef="#br0">24168 13439 0,'0'0'1,"0"0"1,0 0 15,0 0-14,67-46 4,-38 34 2,0 0 0,-13 3 1,-3 5-1,-5 4 0,-8 0 1,0 0-1,0 0 1,0 0-1,-108 87 1,38-25-2,-9 17 2,1 20-1,3 17 0,13 8 2,17 5 3,16-5-8,20-4 3,18-4 0,7-4 0,9-5 1,8-16 0,17-16 0,-1-21-1,13-17 2,5-20 0,-1-17-8,4-21 7,1-25-1,-18-12 8,-11-4-13,-17 4 3,-13 13 2,-4 3 0,-8 9 0,-12 4 1,-5 0-1,-16 0 1,-25 0-2,-29 9 2,-12 11-1,0 9 1,8 9-1,25-1 0,32-16 1,34-17-2,42-54 2</inkml:trace>
    </iact:actionData>
  </iact:action>
  <iact:action type="add" startTime="226951">
    <iact:property name="dataType"/>
    <iact:actionData xml:id="d111">
      <inkml:trace xmlns:inkml="http://www.w3.org/2003/InkML" xml:id="stk101" contextRef="#ctx0" brushRef="#br0">23511 12160 0,'0'0'7,"0"0"2,0 0 3,0 0-6,0 0 4,45 41-2,-32-33 3,-5 1-3,0-5 2,0 0-1,-8 0 1,4 0-2,1-4 2,-5 0-1,0 0 1,0 0-2,0 0 2,0 0-1,-5 0 1,1 0-1,4 0 0,0 0 1,-62-25 0,8-4-2,-12-12 2,-8-17-1,-5-4 0,-12-9 1,-8 5 1,-17 8-4,0 13 3,13 20-1,16 8 1,8 5 0,13 4-2,8 3 2,13 1-1,7 4 0,14 0 0,3 0 2,8 0-3,9 0 4,-8 0-6,8 0 3,0 0 0</inkml:trace>
    </iact:actionData>
  </iact:action>
  <iact:action type="add" startTime="227931">
    <iact:property name="dataType"/>
    <iact:actionData xml:id="d112">
      <inkml:trace xmlns:inkml="http://www.w3.org/2003/InkML" xml:id="stk102" contextRef="#ctx0" brushRef="#br0">22745 10512 0,'0'0'7,"0"0"3,0 0-2,-4 41 1,-17-12 0,-28 37 1,-71 79-2,-79 79 3,-20 28-1,16-7 0,58-55-1,54-45 2,46-41-3,37-38 2,28-16 2,38-13-7,37-21 5,25-28-1,29-38 0,4-45 0,-33-8 0,-45 20 1,-42 29 0,-33 29-2,-25 8 2,-37 13-1,-50 25 1,-37 25-1,21 12-1,62-21 2,58-25-1,8-12 0</inkml:trace>
    </iact:actionData>
  </iact:action>
  <iact:action type="add" startTime="228829">
    <iact:property name="dataType"/>
    <iact:actionData xml:id="d113">
      <inkml:trace xmlns:inkml="http://www.w3.org/2003/InkML" xml:id="stk103" contextRef="#ctx0" brushRef="#br0">22373 8413 0,'0'0'6,"0"0"2,0 0 1,0 0 1,0 0-1,-21 41 1,-4 5-2,-28 36 2,-22 34-1,-16 21 3,-8 12-2,16-8 0,13-5-1,12 9 0,12 0 0,21-8 0,17-17 0,21-17 0,20-11 0,33-14 1,25-16 4,16-29-11,5-24 7,0-26 0,24-33-1,17-41-1,-12-25 2,-42-8-1,-53 17 1,-42 36-1,-29 9 0,-41 4 1,-58 8-1,-54 17 1,-25 33-1,9 33 0,37 30-1,53 11 2,59 1-1,45-17 1,41-21 0,58-33-3</inkml:trace>
    </iact:actionData>
  </iact:action>
  <iact:action type="add" startTime="230740">
    <iact:property name="dataType"/>
    <iact:actionData xml:id="d114">
      <inkml:trace xmlns:inkml="http://www.w3.org/2003/InkML" xml:id="stk104" contextRef="#ctx0" brushRef="#br0">21616 10524 0,'0'0'7,"0"0"3,0 0-3,0 0 3,0 0-1,-50-16 0,17-30 1,-13-20-1,-7-21 0,-5-12 0,0-17 2,4-17-1,8-4-1,13 9-1,9 4 1,7 4 1,-4 0-1,21 8 0,21-4 0,20-8 1,30-4-1,20-1 0,4 1 0,4 4 1,1 12 1,11 21-2,13 24 0,5 26 0,-1 25 0,13 20 0,24 16 1,17 26-1,0 24 2,-25 5-4,-24-1 2,-13 1 1,-4 4-1,-13 12 0,-29 20 1,-24 18-1,-29 12 2,-25 12-4,-25 21 3,-33 24 0,-21 1-1,-21-8 1,-24-1-2,-25-16 2,-12-25-1,-1-41 0,5-38 0,8-24 1,12-26 0,-4-24-1,-16-46-1,-17-61 1,8-88 1,21-112-2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26:08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09">
    <iact:property name="dataType"/>
    <iact:actionData xml:id="d0">
      <inkml:trace xmlns:inkml="http://www.w3.org/2003/InkML" xml:id="stk0" contextRef="#ctx0" brushRef="#br0">6779 5229 0,'0'0'2,"0"0"-1,0 0 8,0 0 1,0 0 2,0 0-6,0 0 5,0 0-2,0-42-1,4 38 2,0-4-2,5 0 3,7-5-2,5 1 0,4-5 0,4 5 1,4 4-1,0-1 0,4 5 1,13 4-2,-1 0 3,9 0-2,4 0 0,5-4 1,-1 0-2,-8 0 1,-9 0 1,-3-1-1,-21 1 4,0 0-7,-5 0 3,-11 0 0,-1 4 1,0 0-1,-4 0 0,0 0 0,-4 0 0,-4 0 1,-4 0-2,-13 0 2,-20 4-1,-21 0 0,-9 0 1,1 0-1,8 1 1,8 3-2,5 0 3,3 0-2,5 5 0,-1-1 0,5-3 1,4-1-1,4 0-1,8 0 3,5-3-3,3-1 1,5 0 1,0 0-1,4-4 0,0 0 0,4 0 1,0 0-1,0 0 0,0 0 0,0 0 1,0 0-2,0 0 2,120-17 1,-54 17 4,4 0-11,0 0 4,5-4 2,-13 0 0,-8-4-1,-9 4 0,-7 0 1,-10-1-3,-7 1 3,-4 0 0,-5 4-1,-4 0-1,1 0 3,-5 0-3,0 0 1,-4 0 1,0 0-1,0 0 0,0 0 0,-83-4 2,17-4-2,-4 4-1,-1-1 2,9 5 0,9 5-1,3 3 0,4 0 1,9 0-1,4 1 0,4-1 0,8-4 1,5 0-2,3 0 2,5 1-1,0-1 0,0-4 0,3 0 1,1 0-1,0 0 0,4 0 0,0 0 0,0 0 1,0 0-1,0 0 1,0 0-2,91-17 3,-45 17-2,16 0 0,12-4 1,5 0-1,-5-4 0,-12-5 0,-12 5 1,-9 0-2,-12-1 13,-8 5-21,-4 0 8,-5 0 2,-4 0-1,1 4-2,-1 0 4</inkml:trace>
    </iact:actionData>
  </iact:action>
  <iact:action type="add" startTime="19823">
    <iact:property name="dataType"/>
    <iact:actionData xml:id="d1">
      <inkml:trace xmlns:inkml="http://www.w3.org/2003/InkML" xml:id="stk1" contextRef="#ctx0" brushRef="#br0">15579 919 0,'0'0'1,"0"0"1,0 0 8,87 8-1,25 0 2,53 1-4,22-1 4,-14 0-1,-20-8 2,-20 0-5,-13-8 3,-17 8-1,-8 8 0,-16 0 0</inkml:trace>
    </iact:actionData>
  </iact:action>
  <iact:action type="add" startTime="20051">
    <iact:property name="dataType"/>
    <iact:actionData xml:id="d2">
      <inkml:trace xmlns:inkml="http://www.w3.org/2003/InkML" xml:id="stk2" contextRef="#ctx0" brushRef="#br0">16299 654 0,'0'0'6,"0"0"4,0 0-1,37 83 0,1 16 0,7 42 1,-16 16 0,-12-16-2,-5-34 3,1-24-2,-9-33 0,4-9 0</inkml:trace>
    </iact:actionData>
  </iact:action>
  <iact:action type="add" startTime="20328">
    <iact:property name="dataType"/>
    <iact:actionData xml:id="d3">
      <inkml:trace xmlns:inkml="http://www.w3.org/2003/InkML" xml:id="stk3" contextRef="#ctx0" brushRef="#br0">17503 786 0,'37'0'6,"67"-8"4,123-9-1,96-7 1,-21 7 2,-58 9-3,-74-1 1,-54 9-2,-38-8 3,-20 0-3</inkml:trace>
    </iact:actionData>
  </iact:action>
  <iact:action type="add" startTime="20541">
    <iact:property name="dataType"/>
    <iact:actionData xml:id="d4">
      <inkml:trace xmlns:inkml="http://www.w3.org/2003/InkML" xml:id="stk4" contextRef="#ctx0" brushRef="#br0">18624 745 0,'0'0'6,"0"0"3,0 0 1,0 74-1,-12 26 1,-13 40 0,-8 18-1,-8-42 0,16-25 1,8-41-2,9-17 2</inkml:trace>
    </iact:actionData>
  </iact:action>
  <iact:action type="add" startTime="20800">
    <iact:property name="dataType"/>
    <iact:actionData xml:id="d5">
      <inkml:trace xmlns:inkml="http://www.w3.org/2003/InkML" xml:id="stk5" contextRef="#ctx0" brushRef="#br0">20052 1457 0,'0'0'7,"91"-17"2,41 9-1,50 8 4,9 0-3,-38-8 1,-50 0-1,-37-1 1,-16-7-1,-9-17 1</inkml:trace>
    </iact:actionData>
  </iact:action>
  <iact:action type="add" startTime="21002">
    <iact:property name="dataType"/>
    <iact:actionData xml:id="d6">
      <inkml:trace xmlns:inkml="http://www.w3.org/2003/InkML" xml:id="stk6" contextRef="#ctx0" brushRef="#br0">21988 828 0,'0'0'7,"0"0"2,0 0 1,0 0-1,0 0 0,-17 82 2,-16 10-3,-16 40 2,3 9 0,1-17 1,20-16-1,17-26-2,16-7 1,21 16 1,29 0-1,37-8 1,33-25 1,21-42-5,21-32 4,16-34-1,8-41 5,-28-50-11,-46-49 7</inkml:trace>
    </iact:actionData>
  </iact:action>
  <iact:action type="add" startTime="21336">
    <iact:property name="dataType"/>
    <iact:actionData xml:id="d7">
      <inkml:trace xmlns:inkml="http://www.w3.org/2003/InkML" xml:id="stk7" contextRef="#ctx0" brushRef="#br0">22104 811 0,'0'0'6,"0"0"4,0 0-1,58 0 1,16 0-2,30 8 3,12 17-3,-9 8 3,-28-8 0,-25 0-2,-30-17 0</inkml:trace>
    </iact:actionData>
  </iact:action>
  <iact:action type="add" startTime="21549">
    <iact:property name="dataType"/>
    <iact:actionData xml:id="d8">
      <inkml:trace xmlns:inkml="http://www.w3.org/2003/InkML" xml:id="stk8" contextRef="#ctx0" brushRef="#br0">21463 1399 0,'0'0'7,"74"-17"2,71-7-1,78-10 4,46 10 1,-12-18-6,-63 9 2,-49 0 0,-42 0 0</inkml:trace>
    </iact:actionData>
  </iact:action>
  <iact:action type="add" startTime="22472">
    <iact:property name="dataType"/>
    <iact:actionData xml:id="d9">
      <inkml:trace xmlns:inkml="http://www.w3.org/2003/InkML" xml:id="stk9" contextRef="#ctx0" brushRef="#br0">5501 6351 0,'0'0'6,"0"0"10,0 0-11,0 0 1,0 0 3,0 0 2,87 0-3,-13-8 2,29-13-1,5 0 0,20 0 2,17 5-1,25-1 0,20 1-1</inkml:trace>
    </iact:actionData>
  </iact:action>
  <iact:action type="add" startTime="23145">
    <iact:property name="dataType"/>
    <iact:actionData xml:id="d10">
      <inkml:trace xmlns:inkml="http://www.w3.org/2003/InkML" xml:id="stk10" contextRef="#ctx0" brushRef="#br0">13126 5349 0,'0'0'6,"0"0"3,0 0 1,91 4-1,33 0 1,62 9-1,33-5 1,-20-4-2,-29-4 2,-42 0 1,-37-4 3,-29 0-8,-29 0 2,-25 4 1</inkml:trace>
    </iact:actionData>
  </iact:action>
  <iact:action type="add" startTime="23367">
    <iact:property name="dataType"/>
    <iact:actionData xml:id="d11">
      <inkml:trace xmlns:inkml="http://www.w3.org/2003/InkML" xml:id="stk11" contextRef="#ctx0" brushRef="#br0">13900 5556 0,'0'0'6,"0"0"4,4 41-1,8 46 1,9 95-1,-1 83 2,-7 71 1,-13 28-5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26:08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568">
    <iact:property name="dataType"/>
    <iact:actionData xml:id="d0">
      <inkml:trace xmlns:inkml="http://www.w3.org/2003/InkML" xml:id="stk0" contextRef="#ctx0" brushRef="#br0">739 11133 0,'0'0'1,"0"0"2,0 0 5,0 0 2,0 0 2,0 0-5,0 0 3,41 0-1,-8 0 0,0 0 0,9 0 0,7 0 0,9 0 0,8-4 1,9-5-2,24 1 4,0 0-4,1 4 2,-1 4-1,0 0 0,1 4 0,7 4 0,17 0 1,9 1-1,-9-5 0,0-4 0,-12-4 1,-1-5-1,5-3 1,-8 0-1,12-1 0</inkml:trace>
    </iact:actionData>
  </iact:action>
  <iact:action type="add" startTime="13295">
    <iact:property name="dataType"/>
    <iact:actionData xml:id="d1">
      <inkml:trace xmlns:inkml="http://www.w3.org/2003/InkML" xml:id="stk1" contextRef="#ctx0" brushRef="#br0">1930 8454 0,'0'0'6,"0"0"3,0 0 1,0 0-1,0 0 1,58 17-1,8-9-1,34 0 3,24 0-3,0 5 5,16-1-3,9-3 0,33-1-2,34 4 2,32 1-1,33 7 1,42-3-1,0-5 0,-9-7 0,-20-5 0,-25-5 1,-4-11-2,-34-17 2,-16-17-1</inkml:trace>
    </iact:actionData>
  </iact:action>
  <iact:action type="add" startTime="13877">
    <iact:property name="dataType"/>
    <iact:actionData xml:id="d2">
      <inkml:trace xmlns:inkml="http://www.w3.org/2003/InkML" xml:id="stk2" contextRef="#ctx0" brushRef="#br0">3974 5883 0,'0'0'8,"0"0"9,0 0-15,0 0 5,0 0 2,74-4 2,42-13-3,58-8 1,33-8 3,0-4-3,8 4 0,4 4 1,25-4-1,-12 16 1,20 1-1,1 3 1,-17 9 0,4-4-3,-5 4 2,-11 4 0,8-4 1,-1-5 2,-3 5-2,24-8 3,1-5-11,3 1 6,21-9 2,-16-4 0,-5-17-2,-11-12 2</inkml:trace>
    </iact:actionData>
  </iact:action>
  <iact:action type="add" startTime="21256">
    <iact:property name="dataType"/>
    <iact:actionData xml:id="d3">
      <inkml:trace xmlns:inkml="http://www.w3.org/2003/InkML" xml:id="stk3" contextRef="#ctx0" brushRef="#br0">13506 7365 0,'0'0'1,"0"0"1,0 0 7,0 0 1,46 0 0,-17 4-2,4 5 2,0-1-1,-4-4 0,-4 0 0,-9 0 1,-3-4-2,-1 0 2,5 0 0,-13 0-1,4 4 0,5-4 1,-1 0-1,5 0 0,-1 0 1,9 0-1,4-4 0,8 0 0,5-4 3,-1 0-4,4-5 1,5 5 0,0 4 1,4 4 0,3 4-2,-3 0 3,0 0-3,-4-4 2,-1 0-2,1-4 2,4-4 0,8-5-1,-4 1 0,0 4 6,-9-1-9,1 5 9,-5 8-13,1 0 6,0 5 2,-1-1-2,1-4 2,3 0-1,-12-4 1,9 0-2,4-4 2,7 0-1,6 0 0,7 0 1,4 4 0,5 8-2,4 4 2,-1 1-1,-3-1 0,0-3 0,-1-5 0,9 0 1,0 4-1,-4 0 0,-5 1 1,-11-1 0,-14 0-2,-7 1 14,-9-1-22,-8 0 6,-4 0 4,-9-3 0,1-1-2,-5 0 1,-3 0-1,-1-4 3,0 0-3</inkml:trace>
    </iact:actionData>
  </iact:action>
  <iact:action type="add" startTime="22934">
    <iact:property name="dataType"/>
    <iact:actionData xml:id="d4">
      <inkml:trace xmlns:inkml="http://www.w3.org/2003/InkML" xml:id="stk4" contextRef="#ctx0" brushRef="#br0">15008 9820 0,'0'0'6,"0"0"12,0 0-16,0 0 7,0 0 0,0 0 0,0 0 0,0 0 0,-24 42 1,32-38-1,4 0 0,9 0 1,8 0-1,16 0 0,13 5 1,17 3 0,12 5-2,8-5 2,0-4 2,-4-8-5,0 0 3,0 0-2,-4 0 2,-4 0-1,-1 0 0,5 0 2,4-4-3,4-4 1,5-4 1,3 3 0,1 5-2,7 0 2,9 0-1,9 0 0,7-5 0,5 5 0,8 8 0,16 5 2,13-1-3,-4 4 1,8 1 0,-17 3 2,-3-3-3,-17-1 2,-17 1-1,-12-1 0,-25-4 0,-21-3 1</inkml:trace>
    </iact:actionData>
  </iact:action>
  <iact:action type="add" startTime="24643">
    <iact:property name="dataType"/>
    <iact:actionData xml:id="d5">
      <inkml:trace xmlns:inkml="http://www.w3.org/2003/InkML" xml:id="stk5" contextRef="#ctx0" brushRef="#br0">17247 12375 0,'0'0'5,"0"0"6,49 8-3,9 0 2,29 1-1,37 3 1,25 5-1,-12 3 3,-9 1-5,-4 0 3,4 0 0,9-1-2,4 5 3,-1 0 0,22 0 0,3-9-6,1-12 3,-5-16 2,-20-9 0,-13-12-2,-21-12 2,-24-5-1,-17-20 0,-16-30 0</inkml:trace>
    </iact:actionData>
  </iact:action>
  <iact:action type="add" startTime="28472">
    <iact:property name="dataType"/>
    <iact:actionData xml:id="d6">
      <inkml:trace xmlns:inkml="http://www.w3.org/2003/InkML" xml:id="stk6" contextRef="#ctx0" brushRef="#br0">22787 11787 0,'0'0'3,"0"0"-1,0 0 13,45-25-11,-16 13 3,4-5 2,0 1 1,-4-5 0,-4 4-1,0 1 0,-4-1 0,-5 5 1,-4-1-2,1 1 3,-5 0-2,0-1 0,1-3 1,3-1-2,-4-4 2,1 1-1,-1-1 2,0-4-2,-8 0 0,4-8 0,1-4 2,-1-9-3,-4 1 1,0-5 0,-4 0 0,-5 1 1,-11-5 0,-5 0-2,0 0 3,-8 5-2,8-1-1,-4 0 1,-4-12 0,-8-17 1,-9-12 0,-4 0-1,4 8 0,-3 17 0,7 8 1,5 9-1,-9 3 0,5 0 0,3 5 1,5 4 4,-8 0-9,-1-9 3,-4-12 1,-20-12 0,0-9 1,-9 4-1,13 13 0,8 8 2,0 5-3,4 3 2,-8 1-1,4-1 1,-4 1-2,-8-5 1,-5-8 1,-7-12 0,-1-5-2,13 9 2,7 4-1,1 4 1,-4 4-1,4 4-1,0 1 2,0 3-1,0-4 0,-8-12 1,-9-25 8,5-8-18,-13-8 10,8 3-1,5 13 0,-1 4 0,5 1 0,-9-5 0,-4-9 1,1-7-1,-5-1 1,4 9-1,0 4 0,1 12 0,-1-3 8,-4-5-15,-4-9 8,-8-7-1,3-1-1,1 5 2,4 8-1,4 12 1,5 1 3,-5-5-8,-4-8 3,0-4 2,0 3-1,0 1 1,0 9 3,0 3-8,0 0 5,0-4-1,-5-8 0,1-4 0,0 0 0,0 8 1,0 12-1,0 9 0,-1 4 0,5 0 1,9-4-2,11-5 2,1 1-1,4 4 1,0 4-1,-9 8 1,-8 4-2,1 9 1,-1-1 1,8 5 0,9 4-2,4 0 1,13 4 1,3 4-1,5 4 1,3 5-1,5 7 1,4 1-2,0 0 1,5 8 1,-5 0 0,-4 0-1,-1 8 0,-7 17 0,-9 33 0,-3 37 0,-5 29 1,12 13-1,17-9 0,17 1 0,12-5 0,4-12 2,-4-25-3,0-25 1,0-21 1,0-12-1,0-16 1,0-13-2,0 0 1,0 0 0,-37-191 1,20 30-1,17 3 1,17 5-1,28 8 0,26 9 1,7 20-1,-3 29 1,-22 37-2,-11 33 2,-1 9 0,9 8-2,33 17 2,45-1-1,29 1-1,17-1 2,-13-7 0,-16-9-1,-21 0 1,-8-17-2,-8-16 1,-13-25 2,-13-16-3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26:08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890">
    <iact:property name="dataType"/>
    <iact:actionData xml:id="d0">
      <inkml:trace xmlns:inkml="http://www.w3.org/2003/InkML" xml:id="stk0" contextRef="#ctx0" brushRef="#br0">12038 8740 0,'0'0'1,"0"0"2,0 0 7,0 0 0,0 0-1,74-4 1,13-5-2,41-11 2,30-9 0,15-9-2,1 1 2,12 0-1,5 4 0,-1 8 1,9 8-1,3 9 1,1 12-2,8 4 1,-8 5 2,-5-1-2,-16 1 0,-12-1 1,-13 5-1,-8-5 0,8-4 1,21-20-2</inkml:trace>
    </iact:actionData>
  </iact:action>
  <iact:action type="add" startTime="21749">
    <iact:property name="dataType"/>
    <iact:actionData xml:id="d1">
      <inkml:trace xmlns:inkml="http://www.w3.org/2003/InkML" xml:id="stk1" contextRef="#ctx0" brushRef="#br0">12787 4856 0,'0'0'5,"0"0"7,0 0-6,0 0 5,0 0-1,0 0-2,0 0 1,70-16 0,-4-1 1,38-8-1,40 0 0,30 5 2,45 3-1,9 5 0,4 12 0,45 8-2,-21 0 3,17 9-3,5-9 1,-51-8 1,-8 0-2,-20-8 2,-21-9-2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26:08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46">
    <iact:property name="dataType"/>
    <iact:actionData xml:id="d0">
      <inkml:trace xmlns:inkml="http://www.w3.org/2003/InkML" xml:id="stk0" contextRef="#ctx0" brushRef="#br0">7619 3718 0,'0'0'2,"0"0"0,0 0 7,0 0 1,54 8-1,4 8 1,20 9-1,-7 0 0,-18 0 1,-7 0-1,-5 0 1,1 8 1,12 0-4,16 17 2,17-1 1,20 1 0,9 0-2,4-1 3,4 1-3,0 0 1,5-1 0,-5 1 1,-13 8-1,-15 4 1,-14 0-1,9 4 1,13-3 0,20-1-3,12-9 3,-3-7-1,-1 0 1,5-1-1,3 5 0,1 4 1,-13 4-2,-8 0 3,13-1-3,7 6 2,18-1-1,-1-4 0,-21-5 0,-3-3 2,3 4-4,9 0 4,4-5-3,-8-3 1,16 0 1,13 3-1,-9 9 0,0 4 0,9 9 1,0-9-1,7-4 0,6 0 1,-26-9-1,0 5 0,13 8 1,-1-8-2,9 0 2,12 0-1,-7 0 1,-6 4-2,10 0 2,-1 0-1,4-5 0,0 1 0,-12-4 1,-12-5-1,3 1 1,5-5-1,-4 1 0,4-1 0,-17 5 0,-12-1 1,-13-7-1,-16-9 0,0-5 1,12 1-1</inkml:trace>
    </iact:actionData>
  </iact:action>
  <iact:action type="add" startTime="11813">
    <iact:property name="dataType"/>
    <iact:actionData xml:id="d1">
      <inkml:trace xmlns:inkml="http://www.w3.org/2003/InkML" xml:id="stk1" contextRef="#ctx0" brushRef="#br0">18699 7895 0,'0'0'2,"0"0"-1,0 0 9,0 0-1,0 0 1,0 0-1,0 0 0,0 0 1,0 0-1,0 0 0,0 0 1,0 0-2,0 0 2,0 0-1,0 0 0,0 0 1,0 0-2,0 0 3,0 0-2,0 0 0,-46-33 0,30 29 1,-9-4-1,-4-5 0,0-3 1,-16-9-1,-1-4 1,-4-9-2,-3-3 1,3 0 8,-4-5-13,-4-4 4,0-3 2,-4-1-1,0 4 1,4 5-2,-4 3 2,8 9 0,1 4-1,-5 0 1,0-4-2,-4 0 1,0 4 1,4 8-1,4 5 0,8 3 0,1 1 2,-1-1-4,-7-7 4,-14-9-3,-3-13 2,0-3-1,4-1 1,-1 1 0,-3-5 0,-9-4 0,-3 0-2,-5 0 2,8 5-1,1 3 1,-1 1-2,-4-1 1,-4-4 3,-8 1-4,-8-9 3,-17-13-2,-8-7-4,-5-1 4,1 5 2,3 11-3,-3-3 1,4 0 0,8 4 0,-4-13 0,-5-7 2,-7-14-3,-9 1 3,-12 0-2,-4 12 2,3 13-2,-3-5 1,4 1-1,-5-13 2,-7-21-2,-9-4 6,-12 13-15,-5 12 8,9 25 1,0-4 2,8-1-4,0 1 4,-8-8-3,-5-9 2,-7 0-1,-1-8 2,-4 8-1,13 0-1,4 9 0,8 16 3,4 0-8,1 8 5,19 9 0,10-1 1,11 17 1,9 17-1,12 8-3,13 8 2,21 1 0,20-1 1,16 0-1,13 1 0,9-9 1,7 8-2,5-8 2,0 8 1,3-8-4</inkml:trace>
    </iact:actionData>
  </iact:action>
  <iact:action type="add" startTime="12987">
    <iact:property name="dataType"/>
    <iact:actionData xml:id="d2">
      <inkml:trace xmlns:inkml="http://www.w3.org/2003/InkML" xml:id="stk2" contextRef="#ctx0" brushRef="#br0">9489 2815 0,'0'0'6,"33"91"4,21 33-1,29 67 0,20 16 2,1-25-4,-9-41 3,-12-42-1,-17-41 1,-13-25-2,-15-16 3,-13-9-3,-9-16 1,-12-1 1,-16-24 0,-34-50-1,-45-57 0,-16-18-1,24 34 2,29 25-1,29 41 1,30 8 0,28 17-2,49-8 1,71 8 2,50 16-3,12 0 1,-8 9 1,-50-8-1,-32-9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DFDC252-0431-448A-A10D-6D40A171A8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B8963B1-EA54-465C-8772-6456538417D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FAA1A9B-21D9-4A6C-B505-C9B925AA42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46451103-AA69-4785-96F0-C604C07FA7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B2FAF681-6BE7-42F7-B767-29B50D4CA7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D5DA3D1F-854D-4F1E-8F29-507A72EB22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81F9527-8DAE-4DFA-A7A9-417CA3E6CB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A5A69A3-418B-4311-91EC-B9A372C2FD21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C8AC707F-B914-43B9-B4EB-17B111892F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B0603DC6-494D-4367-A474-DF4015124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E80A3B8A-4292-4AF3-B118-7AB590989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6149101-6EAD-49BC-AF9A-CC17737C00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138EC6A4-AE47-43F2-A3D2-6A4C8AC51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53BA4E6D-B654-40A5-99A1-64A89A545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6A0ADBA-0987-469D-96AB-9822B55C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93877045-295A-4FE5-9FD0-DA56E8656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F13EE6E2-0852-4C7D-9D0F-6EEABAEF30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4F5DB97-910F-41D1-B870-512EA5F391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DD6F2800-3150-4257-942A-834FD9234E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EC214A0-293E-48FD-84AA-A9B9DB44D2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1F05FD3-B41B-4C4F-91A0-CC793D20CA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345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D24B4B7-C979-418E-A6CF-C5851FF160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129CACA-BB5A-4BF3-9F8D-1F3C39C75C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3416B5A-75B1-4184-BFC6-D360DA3758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7B897-9F34-444B-89D3-AD47D7D766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169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1265EE4-4A48-4784-9F22-3DAB507225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73F9B7-D978-4A43-AA93-7AA6BD1D82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85D5AAC-2FD9-42AA-BD2B-086E855706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921E1-8E8A-438D-A87D-A149DE3739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156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28511F3-B647-4BCA-A19E-3F23ECF9B3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FF01FA9-152E-43C0-BF72-42E6229C13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9767461-A3C0-48E0-AA96-ABA4D4D74F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5841E-F755-46CB-BBAC-5512214EB2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74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E2D68C5-2279-47B4-9A0E-A7EE01457A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D8BE474-9162-43B4-895C-C3F53073DD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8DEC2D2-77F7-447B-9415-2C599585BA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052CF-0402-44A3-B459-C93D55A5ED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350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BEA75B4-0C09-4B55-9E36-37E610334A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9670731-1C0E-48E6-916C-F9F3FE2FE2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7C000FF-6FE0-4BF0-A996-18C9B3F467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38936-243D-49ED-A173-E0BBA096F5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208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38D6471-6467-409D-BCB1-7D3F5081BE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3F97F1F-5F82-4D63-974B-DD06707B98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1BB3D54A-BB53-4985-A1F6-35421B71E8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2FD57-5A12-4E9F-8821-93A487E8E4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7331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48563A5-F896-4BA4-8EAC-B9FA11EA14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849C46B-89D9-48F9-83E5-AA46F24116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093DC44-4C20-47FA-A95B-F568840602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A5DFD-39B5-486A-98AE-A0D5C355F7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418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A058A9A-7352-4197-9660-15B7AF493E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8A04CF7-1B73-4328-94FA-BADA78AD92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EFB6CC39-903A-4308-8312-E089786388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AAD52-C307-4CB1-B05A-E11D6C842C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957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BD52DF6-291C-4927-8A51-664F0663C9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A858F9C-C601-424E-8AD6-2BE155E222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623D607-445A-4125-945B-D9913647B8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E53A7-4AF4-44BA-BC4E-7FB793ACE6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034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F086AE2-F336-472A-9F13-5ECDCCA418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525ABAB-4005-42C6-9BA1-27B6EF6CA9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5A4995D-5D3E-461F-AC9D-FF339B79DE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07919-79EB-4480-819C-82278F293B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3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32020CF-9AF1-4AD6-B182-4CA18AE2F61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60956EF-51B1-4554-AA38-2A7C08C4F7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DE0DC-92A5-4074-8951-03C2418415F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20E439-B7CC-4541-95A5-314A6DA3CCD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888CEC2-8924-4B4B-84CD-0EB5BC78F49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1815466-FF51-4582-A522-CF630EB98D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E0912AE-85F4-45BC-95F1-658B52D556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015D08BE-C734-4A6C-A434-DB3B965269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BE018B16-D4D4-4DB4-9D1F-FC7D4F19E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9301C5D5-6C01-49EB-B9DD-0CB2818BD7D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CA73672-17D4-4445-9284-BDACE7D8EA7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D5015E0C-849B-4DB3-A160-08495F293D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61CED4C6-053A-4213-8594-997FEF761C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 kern="1200">
          <a:solidFill>
            <a:srgbClr val="3333CC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 kern="1200">
          <a:solidFill>
            <a:srgbClr val="FF33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microsoft.com/office/2011/relationships/inkAction" Target="../ink/inkAction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63DCB6F-77C8-4355-937D-9F21F19F3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5.5  </a:t>
            </a:r>
            <a:r>
              <a:rPr lang="zh-CN" altLang="en-US"/>
              <a:t>自顶向下计算</a:t>
            </a:r>
            <a:r>
              <a:rPr lang="en-US" altLang="zh-CN"/>
              <a:t>L-</a:t>
            </a:r>
            <a:r>
              <a:rPr lang="zh-CN" altLang="en-US"/>
              <a:t>属性定义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8BB5A04-FBA5-4810-9137-C8AF0E255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在预测分析法过程中计算</a:t>
            </a:r>
            <a:r>
              <a:rPr lang="en-US" altLang="zh-CN"/>
              <a:t>L-</a:t>
            </a:r>
            <a:r>
              <a:rPr lang="zh-CN" altLang="en-US"/>
              <a:t>属性定义</a:t>
            </a:r>
          </a:p>
          <a:p>
            <a:pPr eaLnBrk="1" hangingPunct="1"/>
            <a:r>
              <a:rPr lang="zh-CN" altLang="en-US"/>
              <a:t>预测分析法</a:t>
            </a:r>
          </a:p>
          <a:p>
            <a:pPr lvl="1" eaLnBrk="1" hangingPunct="1"/>
            <a:r>
              <a:rPr lang="zh-CN" altLang="en-US"/>
              <a:t>文法无左递归，提取了左公因子</a:t>
            </a:r>
          </a:p>
          <a:p>
            <a:pPr lvl="1" eaLnBrk="1" hangingPunct="1"/>
            <a:r>
              <a:rPr lang="zh-CN" altLang="en-US"/>
              <a:t>每个</a:t>
            </a:r>
            <a:r>
              <a:rPr lang="en-US" altLang="zh-CN"/>
              <a:t>NT </a:t>
            </a:r>
            <a:r>
              <a:rPr lang="zh-CN" altLang="en-US"/>
              <a:t>构造一个函数，分析其所有产生式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0ACC7D-F63D-4444-9093-0C2565C278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3320" y="3030120"/>
              <a:ext cx="1796400" cy="104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0ACC7D-F63D-4444-9093-0C2565C27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3960" y="3020760"/>
                <a:ext cx="1815120" cy="123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4F40F39-3FE0-451C-86C7-A99DE1B75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38"/>
    </mc:Choice>
    <mc:Fallback>
      <p:transition spd="slow" advTm="112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67185F9-E9C3-4351-86D5-C2227E5799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5.5.2  </a:t>
            </a:r>
            <a:r>
              <a:rPr lang="zh-CN" altLang="en-US"/>
              <a:t>构造预测翻译器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68ABB14-3305-4F5F-8FDD-2F25D23E9C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495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算法</a:t>
            </a:r>
            <a:r>
              <a:rPr lang="en-US" altLang="zh-CN" sz="2400"/>
              <a:t>5.2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输入：语法制导翻译模式，文法适用于预测分析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输出：语法制导翻译器的代码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方法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对每个</a:t>
            </a:r>
            <a:r>
              <a:rPr lang="en-US" altLang="zh-CN" sz="2400"/>
              <a:t>NT A</a:t>
            </a:r>
            <a:r>
              <a:rPr lang="zh-CN" altLang="en-US" sz="2400"/>
              <a:t>构造一个函数，计算综合属性</a:t>
            </a:r>
            <a:br>
              <a:rPr lang="zh-CN" altLang="en-US" sz="2400"/>
            </a:br>
            <a:r>
              <a:rPr lang="zh-CN" altLang="en-US" sz="2400"/>
              <a:t>每个继承属性做为一个形式参数</a:t>
            </a:r>
            <a:br>
              <a:rPr lang="zh-CN" altLang="en-US" sz="2400"/>
            </a:br>
            <a:r>
              <a:rPr lang="zh-CN" altLang="en-US" sz="2400"/>
              <a:t>假定每个</a:t>
            </a:r>
            <a:r>
              <a:rPr lang="en-US" altLang="zh-CN" sz="2400"/>
              <a:t>NT</a:t>
            </a:r>
            <a:r>
              <a:rPr lang="zh-CN" altLang="en-US" sz="2400"/>
              <a:t>只有一个综合属性</a:t>
            </a:r>
            <a:br>
              <a:rPr lang="zh-CN" altLang="en-US" sz="2400"/>
            </a:br>
            <a:r>
              <a:rPr lang="zh-CN" altLang="en-US" sz="2400"/>
              <a:t>产生式中语法符号的属性</a:t>
            </a:r>
            <a:r>
              <a:rPr lang="en-US" altLang="zh-CN" sz="2400"/>
              <a:t>——</a:t>
            </a:r>
            <a:r>
              <a:rPr lang="zh-CN" altLang="en-US" sz="2400"/>
              <a:t>函数局部变量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参照</a:t>
            </a:r>
            <a:r>
              <a:rPr lang="en-US" altLang="zh-CN" sz="2400"/>
              <a:t>2.4</a:t>
            </a:r>
            <a:r>
              <a:rPr lang="zh-CN" altLang="en-US" sz="2400"/>
              <a:t>节，</a:t>
            </a:r>
            <a:r>
              <a:rPr lang="en-US" altLang="zh-CN" sz="2400"/>
              <a:t>A</a:t>
            </a:r>
            <a:r>
              <a:rPr lang="zh-CN" altLang="en-US" sz="2400"/>
              <a:t>的代码根据当前输入符号确定使用哪个产生式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596504A-F471-4B12-A38D-827659EF40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5"/>
    </mc:Choice>
    <mc:Fallback>
      <p:transition spd="slow" advTm="17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292F00C3-5475-4F80-8ED7-DF7280395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5.2 </a:t>
            </a:r>
            <a:r>
              <a:rPr lang="zh-CN" altLang="en-US"/>
              <a:t>构造预测翻译器（续）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0C26C25-0FB7-4BAF-BCEA-CAE188849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371600"/>
            <a:ext cx="7772400" cy="4876800"/>
          </a:xfrm>
        </p:spPr>
        <p:txBody>
          <a:bodyPr/>
          <a:lstStyle/>
          <a:p>
            <a:pPr marL="660400" indent="-6604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/>
              <a:t>每个产生式对应代码构造如下：由左至右依次考虑产生式右部的</a:t>
            </a:r>
            <a:r>
              <a:rPr lang="en-US" altLang="zh-CN"/>
              <a:t>T</a:t>
            </a:r>
            <a:r>
              <a:rPr lang="zh-CN" altLang="en-US"/>
              <a:t>、</a:t>
            </a:r>
            <a:r>
              <a:rPr lang="en-US" altLang="zh-CN"/>
              <a:t>NT</a:t>
            </a:r>
            <a:r>
              <a:rPr lang="zh-CN" altLang="en-US"/>
              <a:t>和语义动作</a:t>
            </a:r>
          </a:p>
          <a:p>
            <a:pPr marL="1035050" lvl="1" indent="-577850" eaLnBrk="1" hangingPunct="1">
              <a:buFont typeface="Wingdings" panose="05000000000000000000" pitchFamily="2" charset="2"/>
              <a:buAutoNum type="romanLcPeriod"/>
            </a:pPr>
            <a:r>
              <a:rPr lang="zh-CN" altLang="en-US"/>
              <a:t>终结符</a:t>
            </a:r>
            <a:r>
              <a:rPr lang="en-US" altLang="zh-CN"/>
              <a:t>X</a:t>
            </a:r>
            <a:r>
              <a:rPr lang="zh-CN" altLang="en-US"/>
              <a:t>的综合属性</a:t>
            </a:r>
            <a:r>
              <a:rPr lang="en-US" altLang="zh-CN"/>
              <a:t>x</a:t>
            </a:r>
          </a:p>
          <a:p>
            <a:pPr marL="1409700" lvl="2" indent="-495300" eaLnBrk="1" hangingPunct="1"/>
            <a:r>
              <a:rPr lang="zh-CN" altLang="en-US"/>
              <a:t>保存到对应的局部变量</a:t>
            </a:r>
          </a:p>
          <a:p>
            <a:pPr marL="1409700" lvl="2" indent="-495300" eaLnBrk="1" hangingPunct="1"/>
            <a:r>
              <a:rPr lang="zh-CN" altLang="en-US"/>
              <a:t>调用</a:t>
            </a:r>
            <a:r>
              <a:rPr lang="en-US" altLang="zh-CN"/>
              <a:t>match</a:t>
            </a:r>
            <a:r>
              <a:rPr lang="zh-CN" altLang="en-US"/>
              <a:t>匹配</a:t>
            </a:r>
            <a:r>
              <a:rPr lang="en-US" altLang="zh-CN"/>
              <a:t>X</a:t>
            </a:r>
          </a:p>
          <a:p>
            <a:pPr marL="1409700" lvl="2" indent="-495300" eaLnBrk="1" hangingPunct="1"/>
            <a:r>
              <a:rPr lang="zh-CN" altLang="en-US"/>
              <a:t>输入指针前移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CD81090-F3C8-4766-98E1-002F7892A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8"/>
    </mc:Choice>
    <mc:Fallback>
      <p:transition spd="slow" advTm="2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ACBD68E-D571-4525-8C20-D468C593E8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5.2 </a:t>
            </a:r>
            <a:r>
              <a:rPr lang="zh-CN" altLang="en-US"/>
              <a:t>构造预测翻译器（续）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5FD4430-4591-48D5-8C50-5896C9574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371600"/>
            <a:ext cx="7772400" cy="4800600"/>
          </a:xfrm>
        </p:spPr>
        <p:txBody>
          <a:bodyPr/>
          <a:lstStyle/>
          <a:p>
            <a:pPr marL="1035050" lvl="1" indent="-577850" eaLnBrk="1" hangingPunct="1">
              <a:buFont typeface="Wingdings" panose="05000000000000000000" pitchFamily="2" charset="2"/>
              <a:buAutoNum type="romanLcPeriod" startAt="2"/>
            </a:pPr>
            <a:r>
              <a:rPr lang="en-US" altLang="zh-CN"/>
              <a:t>NT B</a:t>
            </a:r>
          </a:p>
          <a:p>
            <a:pPr marL="1409700" lvl="2" indent="-495300" eaLnBrk="1" hangingPunct="1"/>
            <a:r>
              <a:rPr lang="zh-CN" altLang="en-US"/>
              <a:t>在其后生成一条赋值语句</a:t>
            </a:r>
            <a:r>
              <a:rPr lang="en-US" altLang="zh-CN"/>
              <a:t>c=B(b</a:t>
            </a:r>
            <a:r>
              <a:rPr lang="en-US" altLang="zh-CN" baseline="-25000"/>
              <a:t>1</a:t>
            </a:r>
            <a:r>
              <a:rPr lang="en-US" altLang="zh-CN"/>
              <a:t>, b</a:t>
            </a:r>
            <a:r>
              <a:rPr lang="en-US" altLang="zh-CN" baseline="-25000"/>
              <a:t>2</a:t>
            </a:r>
            <a:r>
              <a:rPr lang="en-US" altLang="zh-CN"/>
              <a:t>, …, b</a:t>
            </a:r>
            <a:r>
              <a:rPr lang="en-US" altLang="zh-CN" baseline="-25000"/>
              <a:t>k</a:t>
            </a:r>
            <a:r>
              <a:rPr lang="en-US" altLang="zh-CN"/>
              <a:t>)</a:t>
            </a:r>
          </a:p>
          <a:p>
            <a:pPr marL="1409700" lvl="2" indent="-495300" eaLnBrk="1" hangingPunct="1"/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en-US" altLang="zh-CN"/>
              <a:t>, b</a:t>
            </a:r>
            <a:r>
              <a:rPr lang="en-US" altLang="zh-CN" baseline="-25000"/>
              <a:t>2</a:t>
            </a:r>
            <a:r>
              <a:rPr lang="en-US" altLang="zh-CN"/>
              <a:t>, …, b</a:t>
            </a:r>
            <a:r>
              <a:rPr lang="en-US" altLang="zh-CN" baseline="-25000"/>
              <a:t>k</a:t>
            </a:r>
            <a:r>
              <a:rPr lang="en-US" altLang="zh-CN"/>
              <a:t>——B</a:t>
            </a:r>
            <a:r>
              <a:rPr lang="zh-CN" altLang="en-US"/>
              <a:t>的继承属性对应变量</a:t>
            </a:r>
          </a:p>
          <a:p>
            <a:pPr marL="1409700" lvl="2" indent="-495300" eaLnBrk="1" hangingPunct="1"/>
            <a:r>
              <a:rPr lang="en-US" altLang="zh-CN"/>
              <a:t>c——B</a:t>
            </a:r>
            <a:r>
              <a:rPr lang="zh-CN" altLang="en-US"/>
              <a:t>的综合属性对应变量</a:t>
            </a:r>
          </a:p>
          <a:p>
            <a:pPr marL="1035050" lvl="1" indent="-577850" eaLnBrk="1" hangingPunct="1">
              <a:buFont typeface="Wingdings" panose="05000000000000000000" pitchFamily="2" charset="2"/>
              <a:buAutoNum type="romanLcPeriod" startAt="2"/>
            </a:pPr>
            <a:r>
              <a:rPr lang="zh-CN" altLang="en-US"/>
              <a:t>语义动作</a:t>
            </a:r>
          </a:p>
          <a:p>
            <a:pPr marL="1409700" lvl="2" indent="-495300" eaLnBrk="1" hangingPunct="1"/>
            <a:r>
              <a:rPr lang="zh-CN" altLang="en-US"/>
              <a:t>代码片断复制到翻译器相应位置</a:t>
            </a:r>
          </a:p>
          <a:p>
            <a:pPr marL="1409700" lvl="2" indent="-495300" eaLnBrk="1" hangingPunct="1"/>
            <a:r>
              <a:rPr lang="zh-CN" altLang="en-US"/>
              <a:t>对属性的引用</a:t>
            </a:r>
            <a:r>
              <a:rPr lang="zh-CN" altLang="en-US">
                <a:sym typeface="Wingdings" panose="05000000000000000000" pitchFamily="2" charset="2"/>
              </a:rPr>
              <a:t></a:t>
            </a:r>
            <a:r>
              <a:rPr lang="zh-CN" altLang="en-US"/>
              <a:t>对相应变量的引用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76E54E9-0BAA-4D99-BC88-F49A57075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"/>
    </mc:Choice>
    <mc:Fallback>
      <p:transition spd="slow" advTm="1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69577B9-DD43-4136-8D21-5807B4F3E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5.16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41B75DF-494A-4E9F-B629-3E4379E62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 T 		{ R.</a:t>
            </a:r>
            <a:r>
              <a:rPr kumimoji="0" lang="en-US" altLang="zh-CN" sz="2400" i="1">
                <a:sym typeface="Symbol" panose="05050102010706020507" pitchFamily="18" charset="2"/>
              </a:rPr>
              <a:t>i = </a:t>
            </a:r>
            <a:r>
              <a:rPr kumimoji="0" lang="en-US" altLang="zh-CN" sz="2400">
                <a:sym typeface="Symbol" panose="05050102010706020507" pitchFamily="18" charset="2"/>
              </a:rPr>
              <a:t>T</a:t>
            </a:r>
            <a:r>
              <a:rPr kumimoji="0" lang="en-US" altLang="zh-CN" sz="2400" i="1">
                <a:sym typeface="Symbol" panose="05050102010706020507" pitchFamily="18" charset="2"/>
              </a:rPr>
              <a:t>.nptr</a:t>
            </a:r>
            <a:r>
              <a:rPr kumimoji="0" lang="en-US" altLang="zh-CN" sz="2400">
                <a:sym typeface="Symbol" panose="05050102010706020507" pitchFamily="18" charset="2"/>
              </a:rPr>
              <a:t> 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   R 		{ E.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 =R.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R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addop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	   </a:t>
            </a:r>
            <a:r>
              <a:rPr kumimoji="0" lang="en-US" altLang="zh-CN" sz="2400">
                <a:sym typeface="Symbol" panose="05050102010706020507" pitchFamily="18" charset="2"/>
              </a:rPr>
              <a:t> T  	{ R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i</a:t>
            </a:r>
            <a:r>
              <a:rPr kumimoji="0" lang="en-US" altLang="zh-CN" sz="2400">
                <a:sym typeface="Symbol" panose="05050102010706020507" pitchFamily="18" charset="2"/>
              </a:rPr>
              <a:t> =  mknode(</a:t>
            </a:r>
            <a:r>
              <a:rPr kumimoji="0" lang="en-US" altLang="zh-CN" sz="2400" b="1">
                <a:sym typeface="Symbol" panose="05050102010706020507" pitchFamily="18" charset="2"/>
              </a:rPr>
              <a:t>addop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lex</a:t>
            </a:r>
            <a:r>
              <a:rPr kumimoji="0" lang="en-US" altLang="zh-CN" sz="2400">
                <a:sym typeface="Symbol" panose="05050102010706020507" pitchFamily="18" charset="2"/>
              </a:rPr>
              <a:t> , R.</a:t>
            </a:r>
            <a:r>
              <a:rPr kumimoji="0" lang="en-US" altLang="zh-CN" sz="2400" i="1">
                <a:sym typeface="Symbol" panose="05050102010706020507" pitchFamily="18" charset="2"/>
              </a:rPr>
              <a:t>i </a:t>
            </a:r>
            <a:r>
              <a:rPr kumimoji="0" lang="en-US" altLang="zh-CN" sz="2400">
                <a:sym typeface="Symbol" panose="05050102010706020507" pitchFamily="18" charset="2"/>
              </a:rPr>
              <a:t>, 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)}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    R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	{ R.</a:t>
            </a:r>
            <a:r>
              <a:rPr kumimoji="0" lang="en-US" altLang="zh-CN" sz="2400" i="1">
                <a:sym typeface="Symbol" panose="05050102010706020507" pitchFamily="18" charset="2"/>
              </a:rPr>
              <a:t>s = </a:t>
            </a:r>
            <a:r>
              <a:rPr kumimoji="0" lang="en-US" altLang="zh-CN" sz="2400">
                <a:sym typeface="Symbol" panose="05050102010706020507" pitchFamily="18" charset="2"/>
              </a:rPr>
              <a:t>R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 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R  		{R.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 = R.</a:t>
            </a:r>
            <a:r>
              <a:rPr kumimoji="0" lang="en-US" altLang="zh-CN" sz="2400" i="1">
                <a:sym typeface="Symbol" panose="05050102010706020507" pitchFamily="18" charset="2"/>
              </a:rPr>
              <a:t>i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T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) 	</a:t>
            </a:r>
            <a:r>
              <a:rPr kumimoji="0" lang="en-US" altLang="zh-CN" sz="2400">
                <a:sym typeface="Symbol" panose="05050102010706020507" pitchFamily="18" charset="2"/>
              </a:rPr>
              <a:t>{T.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= E.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T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	</a:t>
            </a:r>
            <a:r>
              <a:rPr kumimoji="0" lang="en-US" altLang="zh-CN" sz="2400">
                <a:sym typeface="Symbol" panose="05050102010706020507" pitchFamily="18" charset="2"/>
              </a:rPr>
              <a:t>{T.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= mkleaf(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entry</a:t>
            </a:r>
            <a:r>
              <a:rPr kumimoji="0" lang="en-US" altLang="zh-CN" sz="2400">
                <a:sym typeface="Symbol" panose="05050102010706020507" pitchFamily="18" charset="2"/>
              </a:rPr>
              <a:t>)}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T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kumimoji="0" lang="en-US" altLang="zh-CN" sz="2400">
                <a:sym typeface="Symbol" panose="05050102010706020507" pitchFamily="18" charset="2"/>
              </a:rPr>
              <a:t>{T.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= mkleaf(</a:t>
            </a: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entry</a:t>
            </a:r>
            <a:r>
              <a:rPr kumimoji="0" lang="en-US" altLang="zh-CN" sz="2400">
                <a:sym typeface="Symbol" panose="05050102010706020507" pitchFamily="18" charset="2"/>
              </a:rPr>
              <a:t>)}</a:t>
            </a:r>
            <a:endParaRPr lang="en-US" altLang="zh-CN" sz="24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8AF59B1-C99F-4AAA-A830-F449DDA8E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9"/>
    </mc:Choice>
    <mc:Fallback>
      <p:transition spd="slow" advTm="9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DD03039-0076-4839-AA35-3F46357C0D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5.16</a:t>
            </a:r>
            <a:r>
              <a:rPr lang="zh-CN" altLang="en-US"/>
              <a:t>（续）</a:t>
            </a:r>
          </a:p>
        </p:txBody>
      </p:sp>
      <p:sp>
        <p:nvSpPr>
          <p:cNvPr id="32771" name="Text Box 9">
            <a:extLst>
              <a:ext uri="{FF2B5EF4-FFF2-40B4-BE49-F238E27FC236}">
                <a16:creationId xmlns:a16="http://schemas.microsoft.com/office/drawing/2014/main" id="{8FBF1FE6-D55E-4AD2-A4AE-31C61AAB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524000"/>
            <a:ext cx="3581400" cy="16875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node main()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return E();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A298354-0AEB-41ED-8068-7159465D2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74"/>
    </mc:Choice>
    <mc:Fallback>
      <p:transition spd="slow" advTm="23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24E5712D-2D41-4BED-B0D2-F2E8210E0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5.16</a:t>
            </a:r>
            <a:r>
              <a:rPr lang="zh-CN" altLang="en-US"/>
              <a:t>（续）</a:t>
            </a:r>
          </a:p>
        </p:txBody>
      </p:sp>
      <p:sp>
        <p:nvSpPr>
          <p:cNvPr id="33795" name="Text Box 4">
            <a:extLst>
              <a:ext uri="{FF2B5EF4-FFF2-40B4-BE49-F238E27FC236}">
                <a16:creationId xmlns:a16="http://schemas.microsoft.com/office/drawing/2014/main" id="{96CF96FC-A54C-4AE2-A8B0-FF3D8FAFE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14575"/>
            <a:ext cx="3733800" cy="20891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node TD_E()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nptr = T();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  return R(nptr);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3796" name="Rectangle 5">
            <a:extLst>
              <a:ext uri="{FF2B5EF4-FFF2-40B4-BE49-F238E27FC236}">
                <a16:creationId xmlns:a16="http://schemas.microsoft.com/office/drawing/2014/main" id="{7693CA2A-D88F-43EE-9322-E29CAC2C1B4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962400" y="1371600"/>
            <a:ext cx="45720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 T { R.</a:t>
            </a:r>
            <a:r>
              <a:rPr kumimoji="0" lang="en-US" altLang="zh-CN" sz="2400" i="1">
                <a:sym typeface="Symbol" panose="05050102010706020507" pitchFamily="18" charset="2"/>
              </a:rPr>
              <a:t>i = </a:t>
            </a:r>
            <a:r>
              <a:rPr kumimoji="0" lang="en-US" altLang="zh-CN" sz="2400">
                <a:sym typeface="Symbol" panose="05050102010706020507" pitchFamily="18" charset="2"/>
              </a:rPr>
              <a:t>T</a:t>
            </a:r>
            <a:r>
              <a:rPr kumimoji="0" lang="en-US" altLang="zh-CN" sz="2400" i="1">
                <a:sym typeface="Symbol" panose="05050102010706020507" pitchFamily="18" charset="2"/>
              </a:rPr>
              <a:t>.nptr</a:t>
            </a:r>
            <a:r>
              <a:rPr kumimoji="0" lang="en-US" altLang="zh-CN" sz="2400">
                <a:sym typeface="Symbol" panose="05050102010706020507" pitchFamily="18" charset="2"/>
              </a:rPr>
              <a:t> }</a:t>
            </a:r>
          </a:p>
          <a:p>
            <a:pPr algn="ctr"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  R { E.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 =R.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</p:txBody>
      </p:sp>
      <p:sp>
        <p:nvSpPr>
          <p:cNvPr id="70661" name="Freeform 6">
            <a:extLst>
              <a:ext uri="{FF2B5EF4-FFF2-40B4-BE49-F238E27FC236}">
                <a16:creationId xmlns:a16="http://schemas.microsoft.com/office/drawing/2014/main" id="{3B661F4A-586F-4869-B406-8559E9E13D82}"/>
              </a:ext>
            </a:extLst>
          </p:cNvPr>
          <p:cNvSpPr>
            <a:spLocks/>
          </p:cNvSpPr>
          <p:nvPr/>
        </p:nvSpPr>
        <p:spPr bwMode="ltGray">
          <a:xfrm>
            <a:off x="5041900" y="1657350"/>
            <a:ext cx="1054100" cy="1603375"/>
          </a:xfrm>
          <a:custGeom>
            <a:avLst/>
            <a:gdLst>
              <a:gd name="T0" fmla="*/ 2147483646 w 664"/>
              <a:gd name="T1" fmla="*/ 2147483646 h 1058"/>
              <a:gd name="T2" fmla="*/ 2147483646 w 664"/>
              <a:gd name="T3" fmla="*/ 2147483646 h 1058"/>
              <a:gd name="T4" fmla="*/ 2147483646 w 664"/>
              <a:gd name="T5" fmla="*/ 2147483646 h 10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64" h="1058">
                <a:moveTo>
                  <a:pt x="664" y="2"/>
                </a:moveTo>
                <a:cubicBezTo>
                  <a:pt x="564" y="31"/>
                  <a:pt x="128" y="0"/>
                  <a:pt x="64" y="176"/>
                </a:cubicBezTo>
                <a:cubicBezTo>
                  <a:pt x="0" y="352"/>
                  <a:pt x="235" y="874"/>
                  <a:pt x="280" y="1058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2" name="Freeform 7">
            <a:extLst>
              <a:ext uri="{FF2B5EF4-FFF2-40B4-BE49-F238E27FC236}">
                <a16:creationId xmlns:a16="http://schemas.microsoft.com/office/drawing/2014/main" id="{F55144C8-FB3F-4D4A-AAA6-D9D228ADE600}"/>
              </a:ext>
            </a:extLst>
          </p:cNvPr>
          <p:cNvSpPr>
            <a:spLocks/>
          </p:cNvSpPr>
          <p:nvPr/>
        </p:nvSpPr>
        <p:spPr bwMode="ltGray">
          <a:xfrm>
            <a:off x="6500813" y="2120900"/>
            <a:ext cx="909637" cy="1573213"/>
          </a:xfrm>
          <a:custGeom>
            <a:avLst/>
            <a:gdLst>
              <a:gd name="T0" fmla="*/ 2147483646 w 573"/>
              <a:gd name="T1" fmla="*/ 0 h 991"/>
              <a:gd name="T2" fmla="*/ 2147483646 w 573"/>
              <a:gd name="T3" fmla="*/ 2147483646 h 991"/>
              <a:gd name="T4" fmla="*/ 0 w 573"/>
              <a:gd name="T5" fmla="*/ 2147483646 h 99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73" h="991">
                <a:moveTo>
                  <a:pt x="361" y="0"/>
                </a:moveTo>
                <a:cubicBezTo>
                  <a:pt x="386" y="123"/>
                  <a:pt x="573" y="574"/>
                  <a:pt x="513" y="739"/>
                </a:cubicBezTo>
                <a:cubicBezTo>
                  <a:pt x="453" y="904"/>
                  <a:pt x="107" y="939"/>
                  <a:pt x="0" y="991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9" name="Text Box 8">
            <a:extLst>
              <a:ext uri="{FF2B5EF4-FFF2-40B4-BE49-F238E27FC236}">
                <a16:creationId xmlns:a16="http://schemas.microsoft.com/office/drawing/2014/main" id="{7CB1399F-91E0-4037-8D77-E56FF8E2F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3581400" cy="21224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node TD_E()</a:t>
            </a:r>
          </a:p>
          <a:p>
            <a:pPr eaLnBrk="1" hangingPunct="1">
              <a:lnSpc>
                <a:spcPct val="60000"/>
              </a:lnSpc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60000"/>
              </a:lnSpc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tnptr = T();</a:t>
            </a:r>
          </a:p>
          <a:p>
            <a:pPr eaLnBrk="1" hangingPunct="1">
              <a:lnSpc>
                <a:spcPct val="60000"/>
              </a:lnSpc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ri = tnptr;</a:t>
            </a:r>
          </a:p>
          <a:p>
            <a:pPr eaLnBrk="1" hangingPunct="1">
              <a:lnSpc>
                <a:spcPct val="60000"/>
              </a:lnSpc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rs = R(ri);</a:t>
            </a:r>
          </a:p>
          <a:p>
            <a:pPr eaLnBrk="1" hangingPunct="1">
              <a:lnSpc>
                <a:spcPct val="60000"/>
              </a:lnSpc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enptr = rs;</a:t>
            </a:r>
          </a:p>
          <a:p>
            <a:pPr eaLnBrk="1" hangingPunct="1">
              <a:lnSpc>
                <a:spcPct val="60000"/>
              </a:lnSpc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return enptr;</a:t>
            </a:r>
          </a:p>
          <a:p>
            <a:pPr eaLnBrk="1" hangingPunct="1">
              <a:lnSpc>
                <a:spcPct val="60000"/>
              </a:lnSpc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9E7DB86-6554-40B9-BCA6-A6660D3230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7"/>
    </mc:Choice>
    <mc:Fallback>
      <p:transition spd="slow" advTm="2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E338BCA-1B87-4679-AA92-095617197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5.16</a:t>
            </a:r>
            <a:r>
              <a:rPr lang="zh-CN" altLang="en-US"/>
              <a:t>（续）</a:t>
            </a:r>
          </a:p>
        </p:txBody>
      </p:sp>
      <p:sp>
        <p:nvSpPr>
          <p:cNvPr id="34819" name="Text Box 5">
            <a:extLst>
              <a:ext uri="{FF2B5EF4-FFF2-40B4-BE49-F238E27FC236}">
                <a16:creationId xmlns:a16="http://schemas.microsoft.com/office/drawing/2014/main" id="{602D6D96-777C-4449-B805-56B38A49C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24000"/>
            <a:ext cx="7391400" cy="41100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node T()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{if lookahead = ‘(’ then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{ match(‘(’);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nptr=E(); match(‘)’); 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else if lookahead = ‘id’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	then { match(‘id’);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    label = lexval;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	       nptr=mkleaf(label);}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else if lookahead = ‘num’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	then { match(‘num’);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      label = lexval;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	       nptr=mkleaf(label);}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else error; return nptr}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92F72FD-8884-40F9-9F6E-08D29CD95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"/>
    </mc:Choice>
    <mc:Fallback>
      <p:transition spd="slow" advTm="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40DD543E-E1C8-4090-A72C-55A1C836A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5.16</a:t>
            </a:r>
            <a:r>
              <a:rPr lang="zh-CN" altLang="en-US"/>
              <a:t>（续）</a:t>
            </a: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BABF6E8A-CBE4-4C6E-8DF4-ECDC886A1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49525"/>
            <a:ext cx="7239000" cy="3317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node R(i:node)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{if lookahead=‘addop’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then 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{ match(‘addop’);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addoplex=lexval;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nptr = T();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i = mknode(addoplex,i,nptr);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    s = R(i); 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 else { s=i }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 return 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5844" name="Rectangle 5">
            <a:extLst>
              <a:ext uri="{FF2B5EF4-FFF2-40B4-BE49-F238E27FC236}">
                <a16:creationId xmlns:a16="http://schemas.microsoft.com/office/drawing/2014/main" id="{410E466E-15FE-4F9F-8584-3DF2AABF377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19200" y="1241425"/>
            <a:ext cx="6400800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000"/>
              <a:t>R</a:t>
            </a:r>
            <a:r>
              <a:rPr kumimoji="0" lang="en-US" altLang="zh-CN" sz="2000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addop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       </a:t>
            </a:r>
            <a:r>
              <a:rPr kumimoji="0" lang="en-US" altLang="zh-CN" sz="2000">
                <a:sym typeface="Symbol" panose="05050102010706020507" pitchFamily="18" charset="2"/>
              </a:rPr>
              <a:t> T  { R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.</a:t>
            </a:r>
            <a:r>
              <a:rPr kumimoji="0" lang="en-US" altLang="zh-CN" sz="2000" i="1">
                <a:sym typeface="Symbol" panose="05050102010706020507" pitchFamily="18" charset="2"/>
              </a:rPr>
              <a:t>i</a:t>
            </a:r>
            <a:r>
              <a:rPr kumimoji="0" lang="en-US" altLang="zh-CN" sz="2000">
                <a:sym typeface="Symbol" panose="05050102010706020507" pitchFamily="18" charset="2"/>
              </a:rPr>
              <a:t> =  mknode(</a:t>
            </a:r>
            <a:r>
              <a:rPr kumimoji="0" lang="en-US" altLang="zh-CN" sz="2000" b="1">
                <a:sym typeface="Symbol" panose="05050102010706020507" pitchFamily="18" charset="2"/>
              </a:rPr>
              <a:t>addop</a:t>
            </a:r>
            <a:r>
              <a:rPr kumimoji="0" lang="en-US" altLang="zh-CN" sz="2000">
                <a:sym typeface="Symbol" panose="05050102010706020507" pitchFamily="18" charset="2"/>
              </a:rPr>
              <a:t>.</a:t>
            </a:r>
            <a:r>
              <a:rPr kumimoji="0" lang="en-US" altLang="zh-CN" sz="2000" i="1">
                <a:sym typeface="Symbol" panose="05050102010706020507" pitchFamily="18" charset="2"/>
              </a:rPr>
              <a:t>lex</a:t>
            </a:r>
            <a:r>
              <a:rPr kumimoji="0" lang="en-US" altLang="zh-CN" sz="2000">
                <a:sym typeface="Symbol" panose="05050102010706020507" pitchFamily="18" charset="2"/>
              </a:rPr>
              <a:t> , R.</a:t>
            </a:r>
            <a:r>
              <a:rPr kumimoji="0" lang="en-US" altLang="zh-CN" sz="2000" i="1">
                <a:sym typeface="Symbol" panose="05050102010706020507" pitchFamily="18" charset="2"/>
              </a:rPr>
              <a:t>i </a:t>
            </a:r>
            <a:r>
              <a:rPr kumimoji="0" lang="en-US" altLang="zh-CN" sz="2000">
                <a:sym typeface="Symbol" panose="05050102010706020507" pitchFamily="18" charset="2"/>
              </a:rPr>
              <a:t>, T.</a:t>
            </a:r>
            <a:r>
              <a:rPr kumimoji="0" lang="en-US" altLang="zh-CN" sz="2000" i="1">
                <a:sym typeface="Symbol" panose="05050102010706020507" pitchFamily="18" charset="2"/>
              </a:rPr>
              <a:t>nptr </a:t>
            </a:r>
            <a:r>
              <a:rPr kumimoji="0" lang="en-US" altLang="zh-CN" sz="2000">
                <a:sym typeface="Symbol" panose="05050102010706020507" pitchFamily="18" charset="2"/>
              </a:rPr>
              <a:t>)}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        R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 { R.</a:t>
            </a:r>
            <a:r>
              <a:rPr kumimoji="0" lang="en-US" altLang="zh-CN" sz="2000" i="1">
                <a:sym typeface="Symbol" panose="05050102010706020507" pitchFamily="18" charset="2"/>
              </a:rPr>
              <a:t>s = </a:t>
            </a:r>
            <a:r>
              <a:rPr kumimoji="0" lang="en-US" altLang="zh-CN" sz="2000">
                <a:sym typeface="Symbol" panose="05050102010706020507" pitchFamily="18" charset="2"/>
              </a:rPr>
              <a:t>R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.</a:t>
            </a:r>
            <a:r>
              <a:rPr kumimoji="0" lang="en-US" altLang="zh-CN" sz="2000" i="1">
                <a:sym typeface="Symbol" panose="05050102010706020507" pitchFamily="18" charset="2"/>
              </a:rPr>
              <a:t>s</a:t>
            </a:r>
            <a:r>
              <a:rPr kumimoji="0" lang="en-US" altLang="zh-CN" sz="2000">
                <a:sym typeface="Symbol" panose="05050102010706020507" pitchFamily="18" charset="2"/>
              </a:rPr>
              <a:t> }</a:t>
            </a:r>
          </a:p>
        </p:txBody>
      </p:sp>
      <p:sp>
        <p:nvSpPr>
          <p:cNvPr id="72709" name="Freeform 6">
            <a:extLst>
              <a:ext uri="{FF2B5EF4-FFF2-40B4-BE49-F238E27FC236}">
                <a16:creationId xmlns:a16="http://schemas.microsoft.com/office/drawing/2014/main" id="{657DE12E-2563-4B6A-A4CF-1C21FA2C3B07}"/>
              </a:ext>
            </a:extLst>
          </p:cNvPr>
          <p:cNvSpPr>
            <a:spLocks/>
          </p:cNvSpPr>
          <p:nvPr/>
        </p:nvSpPr>
        <p:spPr bwMode="ltGray">
          <a:xfrm>
            <a:off x="2447925" y="1912938"/>
            <a:ext cx="2827338" cy="661987"/>
          </a:xfrm>
          <a:custGeom>
            <a:avLst/>
            <a:gdLst>
              <a:gd name="T0" fmla="*/ 2147483646 w 1781"/>
              <a:gd name="T1" fmla="*/ 0 h 417"/>
              <a:gd name="T2" fmla="*/ 2147483646 w 1781"/>
              <a:gd name="T3" fmla="*/ 2147483646 h 417"/>
              <a:gd name="T4" fmla="*/ 0 w 1781"/>
              <a:gd name="T5" fmla="*/ 2147483646 h 4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81" h="417">
                <a:moveTo>
                  <a:pt x="1781" y="0"/>
                </a:moveTo>
                <a:cubicBezTo>
                  <a:pt x="1685" y="44"/>
                  <a:pt x="1502" y="197"/>
                  <a:pt x="1205" y="266"/>
                </a:cubicBezTo>
                <a:cubicBezTo>
                  <a:pt x="908" y="335"/>
                  <a:pt x="251" y="386"/>
                  <a:pt x="0" y="417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0" name="Freeform 7">
            <a:extLst>
              <a:ext uri="{FF2B5EF4-FFF2-40B4-BE49-F238E27FC236}">
                <a16:creationId xmlns:a16="http://schemas.microsoft.com/office/drawing/2014/main" id="{18F8CEC9-1CE0-4014-B222-AB977C63172F}"/>
              </a:ext>
            </a:extLst>
          </p:cNvPr>
          <p:cNvSpPr>
            <a:spLocks/>
          </p:cNvSpPr>
          <p:nvPr/>
        </p:nvSpPr>
        <p:spPr bwMode="ltGray">
          <a:xfrm>
            <a:off x="3825875" y="1898650"/>
            <a:ext cx="2166938" cy="2293938"/>
          </a:xfrm>
          <a:custGeom>
            <a:avLst/>
            <a:gdLst>
              <a:gd name="T0" fmla="*/ 2147483646 w 1365"/>
              <a:gd name="T1" fmla="*/ 0 h 1445"/>
              <a:gd name="T2" fmla="*/ 2147483646 w 1365"/>
              <a:gd name="T3" fmla="*/ 2147483646 h 1445"/>
              <a:gd name="T4" fmla="*/ 0 w 1365"/>
              <a:gd name="T5" fmla="*/ 2147483646 h 14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5" h="1445">
                <a:moveTo>
                  <a:pt x="1365" y="0"/>
                </a:moveTo>
                <a:cubicBezTo>
                  <a:pt x="1303" y="195"/>
                  <a:pt x="1221" y="929"/>
                  <a:pt x="993" y="1170"/>
                </a:cubicBezTo>
                <a:cubicBezTo>
                  <a:pt x="765" y="1411"/>
                  <a:pt x="207" y="1388"/>
                  <a:pt x="0" y="1445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2" name="Freeform 9">
            <a:extLst>
              <a:ext uri="{FF2B5EF4-FFF2-40B4-BE49-F238E27FC236}">
                <a16:creationId xmlns:a16="http://schemas.microsoft.com/office/drawing/2014/main" id="{34E7FA20-2778-40E2-BCBB-083AC6B1AF63}"/>
              </a:ext>
            </a:extLst>
          </p:cNvPr>
          <p:cNvSpPr>
            <a:spLocks/>
          </p:cNvSpPr>
          <p:nvPr/>
        </p:nvSpPr>
        <p:spPr bwMode="ltGray">
          <a:xfrm>
            <a:off x="704850" y="1800225"/>
            <a:ext cx="1587500" cy="2701925"/>
          </a:xfrm>
          <a:custGeom>
            <a:avLst/>
            <a:gdLst>
              <a:gd name="T0" fmla="*/ 2147483646 w 1000"/>
              <a:gd name="T1" fmla="*/ 0 h 1702"/>
              <a:gd name="T2" fmla="*/ 2147483646 w 1000"/>
              <a:gd name="T3" fmla="*/ 2147483646 h 1702"/>
              <a:gd name="T4" fmla="*/ 2147483646 w 1000"/>
              <a:gd name="T5" fmla="*/ 2147483646 h 1702"/>
              <a:gd name="T6" fmla="*/ 2147483646 w 1000"/>
              <a:gd name="T7" fmla="*/ 2147483646 h 170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702">
                <a:moveTo>
                  <a:pt x="1000" y="0"/>
                </a:moveTo>
                <a:cubicBezTo>
                  <a:pt x="870" y="43"/>
                  <a:pt x="376" y="19"/>
                  <a:pt x="228" y="258"/>
                </a:cubicBezTo>
                <a:cubicBezTo>
                  <a:pt x="80" y="497"/>
                  <a:pt x="0" y="1195"/>
                  <a:pt x="114" y="1436"/>
                </a:cubicBezTo>
                <a:cubicBezTo>
                  <a:pt x="228" y="1677"/>
                  <a:pt x="746" y="1647"/>
                  <a:pt x="912" y="170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3" name="Freeform 10">
            <a:extLst>
              <a:ext uri="{FF2B5EF4-FFF2-40B4-BE49-F238E27FC236}">
                <a16:creationId xmlns:a16="http://schemas.microsoft.com/office/drawing/2014/main" id="{DCDE8F29-0D46-498B-9E58-9AAD8987BCFA}"/>
              </a:ext>
            </a:extLst>
          </p:cNvPr>
          <p:cNvSpPr>
            <a:spLocks/>
          </p:cNvSpPr>
          <p:nvPr/>
        </p:nvSpPr>
        <p:spPr bwMode="ltGray">
          <a:xfrm>
            <a:off x="668338" y="2174875"/>
            <a:ext cx="1666875" cy="2636838"/>
          </a:xfrm>
          <a:custGeom>
            <a:avLst/>
            <a:gdLst>
              <a:gd name="T0" fmla="*/ 2147483646 w 1050"/>
              <a:gd name="T1" fmla="*/ 2147483646 h 1661"/>
              <a:gd name="T2" fmla="*/ 2147483646 w 1050"/>
              <a:gd name="T3" fmla="*/ 2147483646 h 1661"/>
              <a:gd name="T4" fmla="*/ 2147483646 w 1050"/>
              <a:gd name="T5" fmla="*/ 2147483646 h 1661"/>
              <a:gd name="T6" fmla="*/ 2147483646 w 1050"/>
              <a:gd name="T7" fmla="*/ 2147483646 h 16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50" h="1661">
                <a:moveTo>
                  <a:pt x="1050" y="12"/>
                </a:moveTo>
                <a:cubicBezTo>
                  <a:pt x="905" y="48"/>
                  <a:pt x="341" y="0"/>
                  <a:pt x="187" y="230"/>
                </a:cubicBezTo>
                <a:cubicBezTo>
                  <a:pt x="33" y="460"/>
                  <a:pt x="0" y="1157"/>
                  <a:pt x="128" y="1395"/>
                </a:cubicBezTo>
                <a:cubicBezTo>
                  <a:pt x="256" y="1633"/>
                  <a:pt x="781" y="1606"/>
                  <a:pt x="953" y="1661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4" name="Freeform 11">
            <a:extLst>
              <a:ext uri="{FF2B5EF4-FFF2-40B4-BE49-F238E27FC236}">
                <a16:creationId xmlns:a16="http://schemas.microsoft.com/office/drawing/2014/main" id="{D3184EC5-C757-437D-AC5A-E3F9ED1E12C6}"/>
              </a:ext>
            </a:extLst>
          </p:cNvPr>
          <p:cNvSpPr>
            <a:spLocks/>
          </p:cNvSpPr>
          <p:nvPr/>
        </p:nvSpPr>
        <p:spPr bwMode="ltGray">
          <a:xfrm>
            <a:off x="5275263" y="1912938"/>
            <a:ext cx="1587" cy="2447925"/>
          </a:xfrm>
          <a:custGeom>
            <a:avLst/>
            <a:gdLst>
              <a:gd name="T0" fmla="*/ 0 w 1"/>
              <a:gd name="T1" fmla="*/ 0 h 1542"/>
              <a:gd name="T2" fmla="*/ 0 w 1"/>
              <a:gd name="T3" fmla="*/ 2147483646 h 154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542">
                <a:moveTo>
                  <a:pt x="0" y="0"/>
                </a:moveTo>
                <a:lnTo>
                  <a:pt x="0" y="1542"/>
                </a:lnTo>
              </a:path>
            </a:pathLst>
          </a:cu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5" name="Freeform 13">
            <a:extLst>
              <a:ext uri="{FF2B5EF4-FFF2-40B4-BE49-F238E27FC236}">
                <a16:creationId xmlns:a16="http://schemas.microsoft.com/office/drawing/2014/main" id="{51AD31AE-E0E1-4598-BC99-5F9BD5973B11}"/>
              </a:ext>
            </a:extLst>
          </p:cNvPr>
          <p:cNvSpPr>
            <a:spLocks/>
          </p:cNvSpPr>
          <p:nvPr/>
        </p:nvSpPr>
        <p:spPr bwMode="ltGray">
          <a:xfrm>
            <a:off x="5992813" y="1884363"/>
            <a:ext cx="14287" cy="2447925"/>
          </a:xfrm>
          <a:custGeom>
            <a:avLst/>
            <a:gdLst>
              <a:gd name="T0" fmla="*/ 0 w 9"/>
              <a:gd name="T1" fmla="*/ 0 h 1542"/>
              <a:gd name="T2" fmla="*/ 2147483646 w 9"/>
              <a:gd name="T3" fmla="*/ 2147483646 h 154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" h="1542">
                <a:moveTo>
                  <a:pt x="0" y="0"/>
                </a:moveTo>
                <a:lnTo>
                  <a:pt x="9" y="1542"/>
                </a:lnTo>
              </a:path>
            </a:pathLst>
          </a:cu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C67F491-9906-4F5F-8C0E-1123614C3324}"/>
              </a:ext>
            </a:extLst>
          </p:cNvPr>
          <p:cNvSpPr>
            <a:spLocks/>
          </p:cNvSpPr>
          <p:nvPr/>
        </p:nvSpPr>
        <p:spPr bwMode="ltGray">
          <a:xfrm>
            <a:off x="2292350" y="4530725"/>
            <a:ext cx="839788" cy="122238"/>
          </a:xfrm>
          <a:custGeom>
            <a:avLst/>
            <a:gdLst>
              <a:gd name="T0" fmla="*/ 0 w 9"/>
              <a:gd name="T1" fmla="*/ 0 h 1542"/>
              <a:gd name="T2" fmla="*/ 2147483646 w 9"/>
              <a:gd name="T3" fmla="*/ 2147483646 h 154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" h="1542">
                <a:moveTo>
                  <a:pt x="0" y="0"/>
                </a:moveTo>
                <a:lnTo>
                  <a:pt x="9" y="1542"/>
                </a:lnTo>
              </a:path>
            </a:pathLst>
          </a:cu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60306EA-2E0A-487A-88CD-E1D0036498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7"/>
    </mc:Choice>
    <mc:Fallback>
      <p:transition spd="slow" advTm="11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BE9083C-48FD-4FAC-B01A-B5404596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5.5.1  </a:t>
            </a:r>
            <a:r>
              <a:rPr lang="zh-CN" altLang="en-US"/>
              <a:t>消除左递归（例</a:t>
            </a:r>
            <a:r>
              <a:rPr lang="en-US" altLang="zh-CN"/>
              <a:t>5.14</a:t>
            </a:r>
            <a:r>
              <a:rPr lang="zh-CN" altLang="en-US"/>
              <a:t>）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6DB4FC28-2A93-44BB-A1E7-C35A6E4E5C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</a:t>
            </a:r>
            <a:r>
              <a:rPr lang="en-US" altLang="zh-CN" sz="2000">
                <a:sym typeface="Symbol" panose="05050102010706020507" pitchFamily="18" charset="2"/>
              </a:rPr>
              <a:t>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T 	{E.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+ 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</a:t>
            </a:r>
            <a:r>
              <a:rPr lang="en-US" altLang="zh-CN" sz="2000">
                <a:sym typeface="Symbol" panose="05050102010706020507" pitchFamily="18" charset="2"/>
              </a:rPr>
              <a:t>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lang="en-US" altLang="zh-CN" sz="2000">
                <a:sym typeface="Symbol" panose="05050102010706020507" pitchFamily="18" charset="2"/>
              </a:rPr>
              <a:t> T 	{E.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- 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</a:t>
            </a:r>
            <a:r>
              <a:rPr lang="en-US" altLang="zh-CN" sz="2000">
                <a:sym typeface="Symbol" panose="05050102010706020507" pitchFamily="18" charset="2"/>
              </a:rPr>
              <a:t> T 		{E.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T</a:t>
            </a:r>
            <a:r>
              <a:rPr lang="en-US" altLang="zh-CN" sz="2000">
                <a:sym typeface="Symbol" panose="05050102010706020507" pitchFamily="18" charset="2"/>
              </a:rPr>
              <a:t>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E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 	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E.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T 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 =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>
                <a:sym typeface="Symbol" panose="05050102010706020507" pitchFamily="18" charset="2"/>
              </a:rPr>
              <a:t>消除左递归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</a:t>
            </a:r>
            <a:r>
              <a:rPr lang="en-US" altLang="zh-CN" sz="2000">
                <a:sym typeface="Symbol" panose="05050102010706020507" pitchFamily="18" charset="2"/>
              </a:rPr>
              <a:t> T R		{E.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?}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R</a:t>
            </a:r>
            <a:r>
              <a:rPr lang="en-US" altLang="zh-CN" sz="2000">
                <a:sym typeface="Symbol" panose="05050102010706020507" pitchFamily="18" charset="2"/>
              </a:rPr>
              <a:t>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T R	{?}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R</a:t>
            </a:r>
            <a:r>
              <a:rPr lang="en-US" altLang="zh-CN" sz="2000">
                <a:sym typeface="Symbol" panose="05050102010706020507" pitchFamily="18" charset="2"/>
              </a:rPr>
              <a:t>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lang="en-US" altLang="zh-CN" sz="2000">
                <a:sym typeface="Symbol" panose="05050102010706020507" pitchFamily="18" charset="2"/>
              </a:rPr>
              <a:t> T R	{?}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R  		{?}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T</a:t>
            </a:r>
            <a:r>
              <a:rPr lang="en-US" altLang="zh-CN" sz="2000">
                <a:sym typeface="Symbol" panose="05050102010706020507" pitchFamily="18" charset="2"/>
              </a:rPr>
              <a:t>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E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 	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E.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T 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 =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1800" i="1">
                <a:sym typeface="Symbol" panose="05050102010706020507" pitchFamily="18" charset="2"/>
              </a:rPr>
              <a:t> </a:t>
            </a:r>
            <a:r>
              <a:rPr lang="en-US" altLang="zh-CN" sz="1800">
                <a:sym typeface="Symbol" panose="05050102010706020507" pitchFamily="18" charset="2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C1121E0-04CB-4AE3-8607-2633C0714F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1280" y="864360"/>
              <a:ext cx="8047800" cy="6008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C1121E0-04CB-4AE3-8607-2633C0714F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920" y="855000"/>
                <a:ext cx="8066520" cy="6027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536DD7E-579E-457F-B988-266CAF2FA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123"/>
    </mc:Choice>
    <mc:Fallback>
      <p:transition spd="slow" advTm="56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3921D0C-CCE4-47A0-A0AA-39202FEB7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5.14</a:t>
            </a:r>
            <a:r>
              <a:rPr lang="zh-CN" altLang="en-US"/>
              <a:t>（续）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966299C-F3A4-4FF4-A69F-C09EEDE42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/>
              <a:t>继承属性</a:t>
            </a:r>
            <a:r>
              <a:rPr lang="en-US" altLang="zh-CN"/>
              <a:t>——R.i</a:t>
            </a:r>
            <a:r>
              <a:rPr lang="zh-CN" altLang="en-US"/>
              <a:t>，综合属性</a:t>
            </a:r>
            <a:r>
              <a:rPr lang="en-US" altLang="zh-CN"/>
              <a:t>——R.s</a:t>
            </a:r>
            <a:br>
              <a:rPr lang="en-US" altLang="zh-CN"/>
            </a:br>
            <a:r>
              <a:rPr lang="zh-CN" altLang="en-US"/>
              <a:t>将</a:t>
            </a:r>
            <a:r>
              <a:rPr lang="en-US" altLang="zh-CN"/>
              <a:t>T</a:t>
            </a:r>
            <a:r>
              <a:rPr lang="zh-CN" altLang="en-US"/>
              <a:t>的值向下传递，计算结果向上传递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</a:t>
            </a:r>
            <a:r>
              <a:rPr lang="en-US" altLang="zh-CN" sz="2000">
                <a:sym typeface="Symbol" panose="05050102010706020507" pitchFamily="18" charset="2"/>
              </a:rPr>
              <a:t> T      	{R.</a:t>
            </a:r>
            <a:r>
              <a:rPr lang="en-US" altLang="zh-CN" sz="2000" i="1">
                <a:sym typeface="Symbol" panose="05050102010706020507" pitchFamily="18" charset="2"/>
              </a:rPr>
              <a:t>i</a:t>
            </a:r>
            <a:r>
              <a:rPr lang="en-US" altLang="zh-CN" sz="2000">
                <a:sym typeface="Symbol" panose="05050102010706020507" pitchFamily="18" charset="2"/>
              </a:rPr>
              <a:t> = 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              R     {E.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R.</a:t>
            </a:r>
            <a:r>
              <a:rPr lang="en-US" altLang="zh-CN" sz="2000" i="1">
                <a:sym typeface="Symbol" panose="05050102010706020507" pitchFamily="18" charset="2"/>
              </a:rPr>
              <a:t>s 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R</a:t>
            </a:r>
            <a:r>
              <a:rPr lang="en-US" altLang="zh-CN" sz="2000">
                <a:sym typeface="Symbol" panose="05050102010706020507" pitchFamily="18" charset="2"/>
              </a:rPr>
              <a:t>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T   	{R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i</a:t>
            </a:r>
            <a:r>
              <a:rPr lang="en-US" altLang="zh-CN" sz="2000">
                <a:sym typeface="Symbol" panose="05050102010706020507" pitchFamily="18" charset="2"/>
              </a:rPr>
              <a:t> = R.</a:t>
            </a:r>
            <a:r>
              <a:rPr lang="en-US" altLang="zh-CN" sz="2000" i="1">
                <a:sym typeface="Symbol" panose="05050102010706020507" pitchFamily="18" charset="2"/>
              </a:rPr>
              <a:t>i + </a:t>
            </a:r>
            <a:r>
              <a:rPr lang="en-US" altLang="zh-CN" sz="2000">
                <a:sym typeface="Symbol" panose="05050102010706020507" pitchFamily="18" charset="2"/>
              </a:rPr>
              <a:t>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   R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   {R.</a:t>
            </a:r>
            <a:r>
              <a:rPr lang="en-US" altLang="zh-CN" sz="2000" i="1">
                <a:sym typeface="Symbol" panose="05050102010706020507" pitchFamily="18" charset="2"/>
              </a:rPr>
              <a:t>s</a:t>
            </a:r>
            <a:r>
              <a:rPr lang="en-US" altLang="zh-CN" sz="2000">
                <a:sym typeface="Symbol" panose="05050102010706020507" pitchFamily="18" charset="2"/>
              </a:rPr>
              <a:t> = R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s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R</a:t>
            </a:r>
            <a:r>
              <a:rPr lang="en-US" altLang="zh-CN" sz="2000">
                <a:sym typeface="Symbol" panose="05050102010706020507" pitchFamily="18" charset="2"/>
              </a:rPr>
              <a:t>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lang="en-US" altLang="zh-CN" sz="2000">
                <a:sym typeface="Symbol" panose="05050102010706020507" pitchFamily="18" charset="2"/>
              </a:rPr>
              <a:t> T    	{R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i</a:t>
            </a:r>
            <a:r>
              <a:rPr lang="en-US" altLang="zh-CN" sz="2000">
                <a:sym typeface="Symbol" panose="05050102010706020507" pitchFamily="18" charset="2"/>
              </a:rPr>
              <a:t> = R.</a:t>
            </a:r>
            <a:r>
              <a:rPr lang="en-US" altLang="zh-CN" sz="2000" i="1">
                <a:sym typeface="Symbol" panose="05050102010706020507" pitchFamily="18" charset="2"/>
              </a:rPr>
              <a:t>i - </a:t>
            </a:r>
            <a:r>
              <a:rPr lang="en-US" altLang="zh-CN" sz="2000">
                <a:sym typeface="Symbol" panose="05050102010706020507" pitchFamily="18" charset="2"/>
              </a:rPr>
              <a:t>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    R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   {R.</a:t>
            </a:r>
            <a:r>
              <a:rPr lang="en-US" altLang="zh-CN" sz="2000" i="1">
                <a:sym typeface="Symbol" panose="05050102010706020507" pitchFamily="18" charset="2"/>
              </a:rPr>
              <a:t>s</a:t>
            </a:r>
            <a:r>
              <a:rPr lang="en-US" altLang="zh-CN" sz="2000">
                <a:sym typeface="Symbol" panose="05050102010706020507" pitchFamily="18" charset="2"/>
              </a:rPr>
              <a:t> = R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s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R  		{R.</a:t>
            </a:r>
            <a:r>
              <a:rPr lang="en-US" altLang="zh-CN" sz="2000" i="1">
                <a:sym typeface="Symbol" panose="05050102010706020507" pitchFamily="18" charset="2"/>
              </a:rPr>
              <a:t>s</a:t>
            </a:r>
            <a:r>
              <a:rPr lang="en-US" altLang="zh-CN" sz="2000">
                <a:sym typeface="Symbol" panose="05050102010706020507" pitchFamily="18" charset="2"/>
              </a:rPr>
              <a:t> = R.</a:t>
            </a:r>
            <a:r>
              <a:rPr lang="en-US" altLang="zh-CN" sz="2000" i="1">
                <a:sym typeface="Symbol" panose="05050102010706020507" pitchFamily="18" charset="2"/>
              </a:rPr>
              <a:t>i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T</a:t>
            </a:r>
            <a:r>
              <a:rPr lang="en-US" altLang="zh-CN" sz="2000">
                <a:sym typeface="Symbol" panose="05050102010706020507" pitchFamily="18" charset="2"/>
              </a:rPr>
              <a:t>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E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 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E.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T 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 =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  <a:endParaRPr lang="en-US" altLang="zh-CN" sz="2000"/>
          </a:p>
        </p:txBody>
      </p:sp>
      <p:sp>
        <p:nvSpPr>
          <p:cNvPr id="21508" name="Rectangle 5">
            <a:extLst>
              <a:ext uri="{FF2B5EF4-FFF2-40B4-BE49-F238E27FC236}">
                <a16:creationId xmlns:a16="http://schemas.microsoft.com/office/drawing/2014/main" id="{2270AAA6-B9CB-4D28-A1E2-0F122E025A4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52525" y="4868863"/>
            <a:ext cx="45720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</a:t>
            </a:r>
            <a:r>
              <a:rPr lang="en-US" altLang="zh-CN" sz="2000">
                <a:sym typeface="Symbol" panose="05050102010706020507" pitchFamily="18" charset="2"/>
              </a:rPr>
              <a:t>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en-US" altLang="zh-CN" sz="2000">
                <a:sym typeface="Symbol" panose="05050102010706020507" pitchFamily="18" charset="2"/>
              </a:rPr>
              <a:t> T 	{E.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+ 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</a:t>
            </a:r>
            <a:r>
              <a:rPr lang="en-US" altLang="zh-CN" sz="2000">
                <a:sym typeface="Symbol" panose="05050102010706020507" pitchFamily="18" charset="2"/>
              </a:rPr>
              <a:t>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lang="en-US" altLang="zh-CN" sz="2000">
                <a:sym typeface="Symbol" panose="05050102010706020507" pitchFamily="18" charset="2"/>
              </a:rPr>
              <a:t> T 	{E.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E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- 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</a:t>
            </a:r>
            <a:r>
              <a:rPr lang="en-US" altLang="zh-CN" sz="2000">
                <a:sym typeface="Symbol" panose="05050102010706020507" pitchFamily="18" charset="2"/>
              </a:rPr>
              <a:t> T 		{E.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T</a:t>
            </a:r>
            <a:r>
              <a:rPr lang="en-US" altLang="zh-CN" sz="2000">
                <a:sym typeface="Symbol" panose="05050102010706020507" pitchFamily="18" charset="2"/>
              </a:rPr>
              <a:t>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000">
                <a:sym typeface="Symbol" panose="05050102010706020507" pitchFamily="18" charset="2"/>
              </a:rPr>
              <a:t>E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) 	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= E.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T 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 = </a:t>
            </a:r>
            <a:r>
              <a:rPr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val 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89810C7-BD85-4225-8106-3F706AD185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5200" y="333720"/>
              <a:ext cx="7490880" cy="6423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89810C7-BD85-4225-8106-3F706AD185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5840" y="324360"/>
                <a:ext cx="7509600" cy="6441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4B98E8C-DA72-4C6D-B77E-B11A111AC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333"/>
    </mc:Choice>
    <mc:Fallback>
      <p:transition spd="slow" advTm="240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042235C-AB49-42FB-BE3C-91C1DCAE1B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5.14</a:t>
            </a:r>
            <a:r>
              <a:rPr lang="zh-CN" altLang="en-US"/>
              <a:t>（续）</a:t>
            </a:r>
          </a:p>
        </p:txBody>
      </p:sp>
      <p:pic>
        <p:nvPicPr>
          <p:cNvPr id="22531" name="Picture 9" descr="topdown">
            <a:extLst>
              <a:ext uri="{FF2B5EF4-FFF2-40B4-BE49-F238E27FC236}">
                <a16:creationId xmlns:a16="http://schemas.microsoft.com/office/drawing/2014/main" id="{D2DED5CE-CDF5-45C7-9200-00BE69C5B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8007350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5712" name="Group 16">
            <a:extLst>
              <a:ext uri="{FF2B5EF4-FFF2-40B4-BE49-F238E27FC236}">
                <a16:creationId xmlns:a16="http://schemas.microsoft.com/office/drawing/2014/main" id="{8B9377DC-7CB8-47F3-B6C4-B210DA6BDB31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86000"/>
            <a:ext cx="6400800" cy="3657600"/>
            <a:chOff x="912" y="1440"/>
            <a:chExt cx="4032" cy="2304"/>
          </a:xfrm>
        </p:grpSpPr>
        <p:sp>
          <p:nvSpPr>
            <p:cNvPr id="22533" name="Text Box 10">
              <a:extLst>
                <a:ext uri="{FF2B5EF4-FFF2-40B4-BE49-F238E27FC236}">
                  <a16:creationId xmlns:a16="http://schemas.microsoft.com/office/drawing/2014/main" id="{ED305A48-C8AC-4155-9F21-DF03B276DB60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912" y="2304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ahoma" panose="020B0604030504040204" pitchFamily="34" charset="0"/>
                </a:rPr>
                <a:t>R.i=T.val</a:t>
              </a:r>
            </a:p>
          </p:txBody>
        </p:sp>
        <p:sp>
          <p:nvSpPr>
            <p:cNvPr id="22534" name="Line 11">
              <a:extLst>
                <a:ext uri="{FF2B5EF4-FFF2-40B4-BE49-F238E27FC236}">
                  <a16:creationId xmlns:a16="http://schemas.microsoft.com/office/drawing/2014/main" id="{B8902AD1-480C-48BE-874C-41D61E3E5849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V="1">
              <a:off x="1344" y="1440"/>
              <a:ext cx="240" cy="9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5" name="Line 12">
              <a:extLst>
                <a:ext uri="{FF2B5EF4-FFF2-40B4-BE49-F238E27FC236}">
                  <a16:creationId xmlns:a16="http://schemas.microsoft.com/office/drawing/2014/main" id="{C65AABC7-9850-44C1-AC92-168E8A803A47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V="1">
              <a:off x="2736" y="1920"/>
              <a:ext cx="240" cy="100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6" name="Line 13">
              <a:extLst>
                <a:ext uri="{FF2B5EF4-FFF2-40B4-BE49-F238E27FC236}">
                  <a16:creationId xmlns:a16="http://schemas.microsoft.com/office/drawing/2014/main" id="{51C6E5F8-FC27-4966-A7C1-CC823980A6E6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H="1" flipV="1">
              <a:off x="4080" y="2448"/>
              <a:ext cx="96" cy="105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7" name="Text Box 14">
              <a:extLst>
                <a:ext uri="{FF2B5EF4-FFF2-40B4-BE49-F238E27FC236}">
                  <a16:creationId xmlns:a16="http://schemas.microsoft.com/office/drawing/2014/main" id="{BC6650DE-9BD2-4D5F-82AE-CD3D92988BB1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1776" y="2928"/>
              <a:ext cx="1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ahoma" panose="020B0604030504040204" pitchFamily="34" charset="0"/>
                </a:rPr>
                <a:t>R</a:t>
              </a:r>
              <a:r>
                <a:rPr lang="en-US" altLang="zh-CN" sz="2400" baseline="-25000">
                  <a:solidFill>
                    <a:schemeClr val="hlink"/>
                  </a:solidFill>
                  <a:latin typeface="Tahoma" panose="020B0604030504040204" pitchFamily="34" charset="0"/>
                </a:rPr>
                <a:t>1</a:t>
              </a:r>
              <a:r>
                <a:rPr lang="en-US" altLang="zh-CN" sz="2400">
                  <a:solidFill>
                    <a:schemeClr val="hlink"/>
                  </a:solidFill>
                  <a:latin typeface="Tahoma" panose="020B0604030504040204" pitchFamily="34" charset="0"/>
                </a:rPr>
                <a:t>.i=R.i-T.val</a:t>
              </a:r>
            </a:p>
          </p:txBody>
        </p:sp>
        <p:sp>
          <p:nvSpPr>
            <p:cNvPr id="22538" name="Text Box 15">
              <a:extLst>
                <a:ext uri="{FF2B5EF4-FFF2-40B4-BE49-F238E27FC236}">
                  <a16:creationId xmlns:a16="http://schemas.microsoft.com/office/drawing/2014/main" id="{D483484B-8FF2-4927-ABD4-8C7407683994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600" y="3456"/>
              <a:ext cx="1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hlink"/>
                  </a:solidFill>
                  <a:latin typeface="Tahoma" panose="020B0604030504040204" pitchFamily="34" charset="0"/>
                </a:rPr>
                <a:t>R</a:t>
              </a:r>
              <a:r>
                <a:rPr lang="en-US" altLang="zh-CN" sz="2400" baseline="-25000">
                  <a:solidFill>
                    <a:schemeClr val="hlink"/>
                  </a:solidFill>
                  <a:latin typeface="Tahoma" panose="020B0604030504040204" pitchFamily="34" charset="0"/>
                </a:rPr>
                <a:t>1</a:t>
              </a:r>
              <a:r>
                <a:rPr lang="en-US" altLang="zh-CN" sz="2400">
                  <a:solidFill>
                    <a:schemeClr val="hlink"/>
                  </a:solidFill>
                  <a:latin typeface="Tahoma" panose="020B0604030504040204" pitchFamily="34" charset="0"/>
                </a:rPr>
                <a:t>.i=R.i+T.val</a:t>
              </a: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6EF7AAF-8EB5-4B42-B44F-8150ED4B81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8"/>
    </mc:Choice>
    <mc:Fallback>
      <p:transition spd="slow" advTm="13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60EC344-7BF4-4C25-AFF3-A890F0707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消除左递归一般性方法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BB56059-4996-4CAC-97E4-A655D4B23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A</a:t>
            </a:r>
            <a:r>
              <a:rPr lang="en-US" altLang="zh-CN" sz="2800">
                <a:sym typeface="Symbol" panose="05050102010706020507" pitchFamily="18" charset="2"/>
              </a:rPr>
              <a:t> A</a:t>
            </a:r>
            <a:r>
              <a:rPr lang="en-US" altLang="zh-CN" sz="2800" baseline="-25000">
                <a:sym typeface="Symbol" panose="05050102010706020507" pitchFamily="18" charset="2"/>
              </a:rPr>
              <a:t>1</a:t>
            </a:r>
            <a:r>
              <a:rPr lang="en-US" altLang="zh-CN" sz="2800">
                <a:sym typeface="Symbol" panose="05050102010706020507" pitchFamily="18" charset="2"/>
              </a:rPr>
              <a:t> Y  {A.</a:t>
            </a:r>
            <a:r>
              <a:rPr lang="en-US" altLang="zh-CN" sz="2800" i="1">
                <a:sym typeface="Symbol" panose="05050102010706020507" pitchFamily="18" charset="2"/>
              </a:rPr>
              <a:t>a </a:t>
            </a:r>
            <a:r>
              <a:rPr lang="en-US" altLang="zh-CN" sz="2800">
                <a:sym typeface="Symbol" panose="05050102010706020507" pitchFamily="18" charset="2"/>
              </a:rPr>
              <a:t>= </a:t>
            </a:r>
            <a:r>
              <a:rPr lang="en-US" altLang="zh-CN" sz="2800" i="1">
                <a:sym typeface="Symbol" panose="05050102010706020507" pitchFamily="18" charset="2"/>
              </a:rPr>
              <a:t>g</a:t>
            </a:r>
            <a:r>
              <a:rPr lang="en-US" altLang="zh-CN" sz="2800">
                <a:sym typeface="Symbol" panose="05050102010706020507" pitchFamily="18" charset="2"/>
              </a:rPr>
              <a:t>(A</a:t>
            </a:r>
            <a:r>
              <a:rPr lang="en-US" altLang="zh-CN" sz="2800" baseline="-25000">
                <a:sym typeface="Symbol" panose="05050102010706020507" pitchFamily="18" charset="2"/>
              </a:rPr>
              <a:t>1</a:t>
            </a:r>
            <a:r>
              <a:rPr lang="en-US" altLang="zh-CN" sz="2800">
                <a:sym typeface="Symbol" panose="05050102010706020507" pitchFamily="18" charset="2"/>
              </a:rPr>
              <a:t>.</a:t>
            </a:r>
            <a:r>
              <a:rPr lang="en-US" altLang="zh-CN" sz="2800" i="1">
                <a:sym typeface="Symbol" panose="05050102010706020507" pitchFamily="18" charset="2"/>
              </a:rPr>
              <a:t>a </a:t>
            </a:r>
            <a:r>
              <a:rPr lang="en-US" altLang="zh-CN" sz="2800">
                <a:sym typeface="Symbol" panose="05050102010706020507" pitchFamily="18" charset="2"/>
              </a:rPr>
              <a:t>, Y.</a:t>
            </a:r>
            <a:r>
              <a:rPr lang="en-US" altLang="zh-CN" sz="2800" i="1">
                <a:sym typeface="Symbol" panose="05050102010706020507" pitchFamily="18" charset="2"/>
              </a:rPr>
              <a:t>y</a:t>
            </a:r>
            <a:r>
              <a:rPr lang="en-US" altLang="zh-CN" sz="2800">
                <a:sym typeface="Symbol" panose="05050102010706020507" pitchFamily="18" charset="2"/>
              </a:rPr>
              <a:t>) 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A</a:t>
            </a:r>
            <a:r>
              <a:rPr lang="en-US" altLang="zh-CN" sz="2800">
                <a:sym typeface="Symbol" panose="05050102010706020507" pitchFamily="18" charset="2"/>
              </a:rPr>
              <a:t> X {A.</a:t>
            </a:r>
            <a:r>
              <a:rPr lang="en-US" altLang="zh-CN" sz="2800" i="1">
                <a:sym typeface="Symbol" panose="05050102010706020507" pitchFamily="18" charset="2"/>
              </a:rPr>
              <a:t>a </a:t>
            </a:r>
            <a:r>
              <a:rPr lang="en-US" altLang="zh-CN" sz="2800">
                <a:sym typeface="Symbol" panose="05050102010706020507" pitchFamily="18" charset="2"/>
              </a:rPr>
              <a:t>= </a:t>
            </a:r>
            <a:r>
              <a:rPr lang="en-US" altLang="zh-CN" sz="2800" i="1">
                <a:sym typeface="Symbol" panose="05050102010706020507" pitchFamily="18" charset="2"/>
              </a:rPr>
              <a:t>f</a:t>
            </a:r>
            <a:r>
              <a:rPr lang="en-US" altLang="zh-CN" sz="2800">
                <a:sym typeface="Symbol" panose="05050102010706020507" pitchFamily="18" charset="2"/>
              </a:rPr>
              <a:t>(X.</a:t>
            </a:r>
            <a:r>
              <a:rPr lang="en-US" altLang="zh-CN" sz="2800" i="1">
                <a:sym typeface="Symbol" panose="05050102010706020507" pitchFamily="18" charset="2"/>
              </a:rPr>
              <a:t>x</a:t>
            </a:r>
            <a:r>
              <a:rPr lang="en-US" altLang="zh-CN" sz="2800">
                <a:sym typeface="Symbol" panose="05050102010706020507" pitchFamily="18" charset="2"/>
              </a:rPr>
              <a:t>) }</a:t>
            </a:r>
            <a:endParaRPr lang="en-US" altLang="zh-CN"/>
          </a:p>
          <a:p>
            <a:pPr eaLnBrk="1" hangingPunct="1"/>
            <a:r>
              <a:rPr lang="zh-CN" altLang="en-US"/>
              <a:t>消除左递归</a:t>
            </a:r>
            <a:r>
              <a:rPr lang="zh-CN" altLang="en-US">
                <a:sym typeface="Wingdings" panose="05000000000000000000" pitchFamily="2" charset="2"/>
              </a:rPr>
              <a:t>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A</a:t>
            </a:r>
            <a:r>
              <a:rPr lang="en-US" altLang="zh-CN" sz="2800">
                <a:sym typeface="Symbol" panose="05050102010706020507" pitchFamily="18" charset="2"/>
              </a:rPr>
              <a:t> X {R.</a:t>
            </a:r>
            <a:r>
              <a:rPr lang="en-US" altLang="zh-CN" sz="2800" i="1">
                <a:sym typeface="Symbol" panose="05050102010706020507" pitchFamily="18" charset="2"/>
              </a:rPr>
              <a:t>i</a:t>
            </a:r>
            <a:r>
              <a:rPr lang="en-US" altLang="zh-CN" sz="2800">
                <a:sym typeface="Symbol" panose="05050102010706020507" pitchFamily="18" charset="2"/>
              </a:rPr>
              <a:t> = </a:t>
            </a:r>
            <a:r>
              <a:rPr lang="en-US" altLang="zh-CN" sz="2800" i="1">
                <a:sym typeface="Symbol" panose="05050102010706020507" pitchFamily="18" charset="2"/>
              </a:rPr>
              <a:t>f</a:t>
            </a:r>
            <a:r>
              <a:rPr lang="en-US" altLang="zh-CN" sz="2800">
                <a:sym typeface="Symbol" panose="05050102010706020507" pitchFamily="18" charset="2"/>
              </a:rPr>
              <a:t>(X.</a:t>
            </a:r>
            <a:r>
              <a:rPr lang="en-US" altLang="zh-CN" sz="2800" i="1">
                <a:sym typeface="Symbol" panose="05050102010706020507" pitchFamily="18" charset="2"/>
              </a:rPr>
              <a:t>x</a:t>
            </a:r>
            <a:r>
              <a:rPr lang="en-US" altLang="zh-CN" sz="2800">
                <a:sym typeface="Symbol" panose="05050102010706020507" pitchFamily="18" charset="2"/>
              </a:rPr>
              <a:t>)}          R  {A.</a:t>
            </a:r>
            <a:r>
              <a:rPr lang="en-US" altLang="zh-CN" sz="2800" i="1">
                <a:sym typeface="Symbol" panose="05050102010706020507" pitchFamily="18" charset="2"/>
              </a:rPr>
              <a:t>a </a:t>
            </a:r>
            <a:r>
              <a:rPr lang="en-US" altLang="zh-CN" sz="2800">
                <a:sym typeface="Symbol" panose="05050102010706020507" pitchFamily="18" charset="2"/>
              </a:rPr>
              <a:t>= R.</a:t>
            </a:r>
            <a:r>
              <a:rPr lang="en-US" altLang="zh-CN" sz="2800" i="1">
                <a:sym typeface="Symbol" panose="05050102010706020507" pitchFamily="18" charset="2"/>
              </a:rPr>
              <a:t>s</a:t>
            </a:r>
            <a:r>
              <a:rPr lang="en-US" altLang="zh-CN" sz="2800">
                <a:sym typeface="Symbol" panose="05050102010706020507" pitchFamily="18" charset="2"/>
              </a:rPr>
              <a:t>) 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R</a:t>
            </a:r>
            <a:r>
              <a:rPr lang="en-US" altLang="zh-CN" sz="2800">
                <a:sym typeface="Symbol" panose="05050102010706020507" pitchFamily="18" charset="2"/>
              </a:rPr>
              <a:t> Y {R</a:t>
            </a:r>
            <a:r>
              <a:rPr lang="en-US" altLang="zh-CN" sz="2800" baseline="-25000">
                <a:sym typeface="Symbol" panose="05050102010706020507" pitchFamily="18" charset="2"/>
              </a:rPr>
              <a:t>1</a:t>
            </a:r>
            <a:r>
              <a:rPr lang="en-US" altLang="zh-CN" sz="2800">
                <a:sym typeface="Symbol" panose="05050102010706020507" pitchFamily="18" charset="2"/>
              </a:rPr>
              <a:t>.</a:t>
            </a:r>
            <a:r>
              <a:rPr lang="en-US" altLang="zh-CN" sz="2800" i="1">
                <a:sym typeface="Symbol" panose="05050102010706020507" pitchFamily="18" charset="2"/>
              </a:rPr>
              <a:t>i</a:t>
            </a:r>
            <a:r>
              <a:rPr lang="en-US" altLang="zh-CN" sz="2800">
                <a:sym typeface="Symbol" panose="05050102010706020507" pitchFamily="18" charset="2"/>
              </a:rPr>
              <a:t> = </a:t>
            </a:r>
            <a:r>
              <a:rPr lang="en-US" altLang="zh-CN" sz="2800" i="1">
                <a:sym typeface="Symbol" panose="05050102010706020507" pitchFamily="18" charset="2"/>
              </a:rPr>
              <a:t>g</a:t>
            </a:r>
            <a:r>
              <a:rPr lang="en-US" altLang="zh-CN" sz="2800">
                <a:sym typeface="Symbol" panose="05050102010706020507" pitchFamily="18" charset="2"/>
              </a:rPr>
              <a:t>(R.</a:t>
            </a:r>
            <a:r>
              <a:rPr lang="en-US" altLang="zh-CN" sz="2800" i="1">
                <a:sym typeface="Symbol" panose="05050102010706020507" pitchFamily="18" charset="2"/>
              </a:rPr>
              <a:t>i, </a:t>
            </a:r>
            <a:r>
              <a:rPr lang="en-US" altLang="zh-CN" sz="2800">
                <a:sym typeface="Symbol" panose="05050102010706020507" pitchFamily="18" charset="2"/>
              </a:rPr>
              <a:t>Y</a:t>
            </a:r>
            <a:r>
              <a:rPr lang="en-US" altLang="zh-CN" sz="2800" i="1">
                <a:sym typeface="Symbol" panose="05050102010706020507" pitchFamily="18" charset="2"/>
              </a:rPr>
              <a:t>.y</a:t>
            </a:r>
            <a:r>
              <a:rPr lang="en-US" altLang="zh-CN" sz="2800">
                <a:sym typeface="Symbol" panose="05050102010706020507" pitchFamily="18" charset="2"/>
              </a:rPr>
              <a:t>)} R</a:t>
            </a:r>
            <a:r>
              <a:rPr lang="en-US" altLang="zh-CN" sz="2800" baseline="-25000">
                <a:sym typeface="Symbol" panose="05050102010706020507" pitchFamily="18" charset="2"/>
              </a:rPr>
              <a:t>1</a:t>
            </a:r>
            <a:r>
              <a:rPr lang="en-US" altLang="zh-CN" sz="2800">
                <a:sym typeface="Symbol" panose="05050102010706020507" pitchFamily="18" charset="2"/>
              </a:rPr>
              <a:t> {R.</a:t>
            </a:r>
            <a:r>
              <a:rPr lang="en-US" altLang="zh-CN" sz="2800" i="1">
                <a:sym typeface="Symbol" panose="05050102010706020507" pitchFamily="18" charset="2"/>
              </a:rPr>
              <a:t>s </a:t>
            </a:r>
            <a:r>
              <a:rPr lang="en-US" altLang="zh-CN" sz="2800">
                <a:sym typeface="Symbol" panose="05050102010706020507" pitchFamily="18" charset="2"/>
              </a:rPr>
              <a:t>= R</a:t>
            </a:r>
            <a:r>
              <a:rPr lang="en-US" altLang="zh-CN" sz="2800" baseline="-25000">
                <a:sym typeface="Symbol" panose="05050102010706020507" pitchFamily="18" charset="2"/>
              </a:rPr>
              <a:t>1</a:t>
            </a:r>
            <a:r>
              <a:rPr lang="en-US" altLang="zh-CN" sz="2800">
                <a:sym typeface="Symbol" panose="05050102010706020507" pitchFamily="18" charset="2"/>
              </a:rPr>
              <a:t>.</a:t>
            </a:r>
            <a:r>
              <a:rPr lang="en-US" altLang="zh-CN" sz="2800" i="1">
                <a:sym typeface="Symbol" panose="05050102010706020507" pitchFamily="18" charset="2"/>
              </a:rPr>
              <a:t>s</a:t>
            </a:r>
            <a:r>
              <a:rPr lang="en-US" altLang="zh-CN" sz="2800">
                <a:sym typeface="Symbol" panose="05050102010706020507" pitchFamily="18" charset="2"/>
              </a:rPr>
              <a:t>) 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sym typeface="Symbol" panose="05050102010706020507" pitchFamily="18" charset="2"/>
              </a:rPr>
              <a:t>R   {R.</a:t>
            </a:r>
            <a:r>
              <a:rPr lang="en-US" altLang="zh-CN" sz="2800" i="1">
                <a:sym typeface="Symbol" panose="05050102010706020507" pitchFamily="18" charset="2"/>
              </a:rPr>
              <a:t>s</a:t>
            </a:r>
            <a:r>
              <a:rPr lang="en-US" altLang="zh-CN" sz="2800">
                <a:sym typeface="Symbol" panose="05050102010706020507" pitchFamily="18" charset="2"/>
              </a:rPr>
              <a:t> = R.</a:t>
            </a:r>
            <a:r>
              <a:rPr lang="en-US" altLang="zh-CN" sz="2800" i="1">
                <a:sym typeface="Symbol" panose="05050102010706020507" pitchFamily="18" charset="2"/>
              </a:rPr>
              <a:t>i</a:t>
            </a:r>
            <a:r>
              <a:rPr lang="en-US" altLang="zh-CN" sz="2800">
                <a:sym typeface="Symbol" panose="05050102010706020507" pitchFamily="18" charset="2"/>
              </a:rPr>
              <a:t>}</a:t>
            </a:r>
            <a:endParaRPr lang="en-US" altLang="zh-CN">
              <a:sym typeface="Wingdings" panose="05000000000000000000" pitchFamily="2" charset="2"/>
            </a:endParaRPr>
          </a:p>
          <a:p>
            <a:pPr eaLnBrk="1" hangingPunct="1"/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CB5DCDD-5B15-4FB9-A6EE-CFB57911F2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0360" y="235440"/>
              <a:ext cx="6324480" cy="2224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CB5DCDD-5B15-4FB9-A6EE-CFB57911F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1000" y="226080"/>
                <a:ext cx="6343200" cy="2242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5986CD1-3141-4B73-ACAD-4FDCDE3B4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95"/>
    </mc:Choice>
    <mc:Fallback>
      <p:transition spd="slow" advTm="29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3C9356F-C4C5-4AD2-BDB8-F33808C1B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左递归</a:t>
            </a:r>
            <a:r>
              <a:rPr lang="en-US" altLang="zh-CN"/>
              <a:t>/</a:t>
            </a:r>
            <a:r>
              <a:rPr lang="zh-CN" altLang="en-US"/>
              <a:t>非左递归比较</a:t>
            </a:r>
          </a:p>
        </p:txBody>
      </p:sp>
      <p:pic>
        <p:nvPicPr>
          <p:cNvPr id="24579" name="Picture 4" descr="lrecur">
            <a:extLst>
              <a:ext uri="{FF2B5EF4-FFF2-40B4-BE49-F238E27FC236}">
                <a16:creationId xmlns:a16="http://schemas.microsoft.com/office/drawing/2014/main" id="{2EE6A23B-9456-4A03-A3E7-5F14DE85D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092575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 descr="lrecur2">
            <a:extLst>
              <a:ext uri="{FF2B5EF4-FFF2-40B4-BE49-F238E27FC236}">
                <a16:creationId xmlns:a16="http://schemas.microsoft.com/office/drawing/2014/main" id="{CA8A1A1C-0EA4-4D6D-B92A-262869745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088" y="1600200"/>
            <a:ext cx="4887912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B76EF92-074D-4707-B510-E4FA692200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040" y="1508400"/>
              <a:ext cx="8068680" cy="3037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B76EF92-074D-4707-B510-E4FA692200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80" y="1499040"/>
                <a:ext cx="8087400" cy="3056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BCB56E0-2D93-48A6-91DD-F0ADF69F2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30"/>
    </mc:Choice>
    <mc:Fallback>
      <p:transition spd="slow" advTm="39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997BA0D-DEC9-4760-A864-0173EAD98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5.15  </a:t>
            </a:r>
            <a:r>
              <a:rPr lang="zh-CN" altLang="en-US"/>
              <a:t>创建语法树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07BC3F9-292F-4050-83C6-C8E4A16BCD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 E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>
                <a:sym typeface="Symbol" panose="05050102010706020507" pitchFamily="18" charset="2"/>
              </a:rPr>
              <a:t> T 	{E.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= mknode(“+”, E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, 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)}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 E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kumimoji="0" lang="en-US" altLang="zh-CN" sz="2400">
                <a:sym typeface="Symbol" panose="05050102010706020507" pitchFamily="18" charset="2"/>
              </a:rPr>
              <a:t> T 	{E.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= mknode(“-”, E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, 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)}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 T 		{E.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= 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T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) 	</a:t>
            </a:r>
            <a:r>
              <a:rPr kumimoji="0" lang="en-US" altLang="zh-CN" sz="2400">
                <a:sym typeface="Symbol" panose="05050102010706020507" pitchFamily="18" charset="2"/>
              </a:rPr>
              <a:t>{T.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= E.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T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	</a:t>
            </a:r>
            <a:r>
              <a:rPr kumimoji="0" lang="en-US" altLang="zh-CN" sz="2400">
                <a:sym typeface="Symbol" panose="05050102010706020507" pitchFamily="18" charset="2"/>
              </a:rPr>
              <a:t>{T.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= mkleaf(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 b="1"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entry</a:t>
            </a:r>
            <a:r>
              <a:rPr kumimoji="0" lang="en-US" altLang="zh-CN" sz="2400">
                <a:sym typeface="Symbol" panose="05050102010706020507" pitchFamily="18" charset="2"/>
              </a:rPr>
              <a:t>)}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T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	</a:t>
            </a:r>
            <a:r>
              <a:rPr kumimoji="0" lang="en-US" altLang="zh-CN" sz="2400">
                <a:sym typeface="Symbol" panose="05050102010706020507" pitchFamily="18" charset="2"/>
              </a:rPr>
              <a:t>{T.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= mkleaf(</a:t>
            </a: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, </a:t>
            </a: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entry</a:t>
            </a:r>
            <a:r>
              <a:rPr kumimoji="0" lang="en-US" altLang="zh-CN" sz="2400">
                <a:sym typeface="Symbol" panose="05050102010706020507" pitchFamily="18" charset="2"/>
              </a:rPr>
              <a:t>)}</a:t>
            </a:r>
            <a:endParaRPr lang="en-US" altLang="zh-CN" sz="24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92D538C-7B2D-46DA-80DE-AB622C9CA0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33680" y="1700640"/>
              <a:ext cx="1401840" cy="1446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92D538C-7B2D-46DA-80DE-AB622C9CA0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4320" y="1691280"/>
                <a:ext cx="1420560" cy="1464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222F9C6-AB27-4C64-8724-F6D277BBF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1"/>
    </mc:Choice>
    <mc:Fallback>
      <p:transition spd="slow" advTm="28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BC9DB-0AB8-42C9-AE8B-7C33D684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38BFB-2B50-451D-B53A-BF5EA2F53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对上一页文法消除左递归，相应修改其翻译模式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9D06B6D-8B03-43A1-9E1E-93EE860C6E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4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8"/>
    </mc:Choice>
    <mc:Fallback>
      <p:transition spd="slow" advTm="14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C9D0466-3461-446D-9FD2-4512430A2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5.15  </a:t>
            </a:r>
            <a:r>
              <a:rPr lang="zh-CN" altLang="en-US"/>
              <a:t>创建语法树（续）</a:t>
            </a:r>
          </a:p>
        </p:txBody>
      </p:sp>
      <p:pic>
        <p:nvPicPr>
          <p:cNvPr id="27651" name="Picture 5" descr="lrecur3">
            <a:extLst>
              <a:ext uri="{FF2B5EF4-FFF2-40B4-BE49-F238E27FC236}">
                <a16:creationId xmlns:a16="http://schemas.microsoft.com/office/drawing/2014/main" id="{D172F39B-1429-4551-BB98-E3DF0079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5211763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4D7661F-7D95-4A77-AE03-C97F023D37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42840" y="1013400"/>
              <a:ext cx="3989160" cy="1829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4D7661F-7D95-4A77-AE03-C97F023D37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3480" y="1004040"/>
                <a:ext cx="4007880" cy="1847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B70ECE2-1700-4781-A8A1-5FD9A8040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8"/>
    </mc:Choice>
    <mc:Fallback>
      <p:transition spd="slow" advTm="15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5|0.4|8.9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11418</TotalTime>
  <Words>1326</Words>
  <Application>Microsoft Office PowerPoint</Application>
  <PresentationFormat>全屏显示(4:3)</PresentationFormat>
  <Paragraphs>134</Paragraphs>
  <Slides>17</Slides>
  <Notes>0</Notes>
  <HiddenSlides>0</HiddenSlides>
  <MMClips>17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宋体</vt:lpstr>
      <vt:lpstr>Arial</vt:lpstr>
      <vt:lpstr>Courier New</vt:lpstr>
      <vt:lpstr>Symbol</vt:lpstr>
      <vt:lpstr>Tahoma</vt:lpstr>
      <vt:lpstr>Times New Roman</vt:lpstr>
      <vt:lpstr>Wingdings</vt:lpstr>
      <vt:lpstr>Blends</vt:lpstr>
      <vt:lpstr>5.5  自顶向下计算L-属性定义</vt:lpstr>
      <vt:lpstr>5.5.1  消除左递归（例5.14）</vt:lpstr>
      <vt:lpstr>例5.14（续）</vt:lpstr>
      <vt:lpstr>例5.14（续）</vt:lpstr>
      <vt:lpstr>消除左递归一般性方法</vt:lpstr>
      <vt:lpstr>左递归/非左递归比较</vt:lpstr>
      <vt:lpstr>例5.15  创建语法树</vt:lpstr>
      <vt:lpstr>预习作业</vt:lpstr>
      <vt:lpstr>例5.15  创建语法树（续）</vt:lpstr>
      <vt:lpstr>5.5.2  构造预测翻译器</vt:lpstr>
      <vt:lpstr>算法5.2 构造预测翻译器（续）</vt:lpstr>
      <vt:lpstr>算法5.2 构造预测翻译器（续）</vt:lpstr>
      <vt:lpstr>例5.16</vt:lpstr>
      <vt:lpstr>例5.16（续）</vt:lpstr>
      <vt:lpstr>例5.16（续）</vt:lpstr>
      <vt:lpstr>例5.16（续）</vt:lpstr>
      <vt:lpstr>例5.16（续）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1289</cp:revision>
  <dcterms:created xsi:type="dcterms:W3CDTF">2003-06-05T11:51:39Z</dcterms:created>
  <dcterms:modified xsi:type="dcterms:W3CDTF">2020-10-26T03:45:09Z</dcterms:modified>
</cp:coreProperties>
</file>